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7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10287000" cx="18275300"/>
  <p:notesSz cx="6858000" cy="9144000"/>
  <p:embeddedFontLst>
    <p:embeddedFont>
      <p:font typeface="Roboto Condensed Light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LhVvmqT6h71EU4fXnyS+76zh3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CondensedLight-regular.fntdata"/><Relationship Id="rId41" Type="http://schemas.openxmlformats.org/officeDocument/2006/relationships/slide" Target="slides/slide36.xml"/><Relationship Id="rId44" Type="http://schemas.openxmlformats.org/officeDocument/2006/relationships/font" Target="fonts/RobotoCondensedLight-italic.fntdata"/><Relationship Id="rId43" Type="http://schemas.openxmlformats.org/officeDocument/2006/relationships/font" Target="fonts/RobotoCondensedLight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CondensedLight-boldItalic.fntdata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50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line.biz/zh-hant/docs/messaging-api/overview/#%E6%93%8D%E4%BD%9C%E6%AD%A5%E9%A9%9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p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2" name="Google Shape;427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Google Shape;4389;p10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0" name="Google Shape;439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打開LineAPI文件，帶同學申請帳號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p1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7" name="Google Shape;439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帶學員查看github上的readme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可以帶學員進入方法說明文件查看詳細說明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p1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3" name="Google Shape;441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1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6" name="Google Shape;442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學生實作時，教師教室走動，確定學生都學會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p14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3" name="Google Shape;44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p1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42" name="Google Shape;444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16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50" name="Google Shape;445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92929"/>
                </a:solidFill>
              </a:rPr>
              <a:t>Line 有限制只能使用前4套，也就是說 packageId 的值必須在 1 到 4 之間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p17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1" name="Google Shape;446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接受 1MB 以下的 JPG 圖檔，網址必須是 https 開頭。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0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2" name="Google Shape;447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4" name="Google Shape;448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79" name="Google Shape;427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slide master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20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4" name="Google Shape;449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g21d48e7f097_0_2299:notes"/>
          <p:cNvSpPr/>
          <p:nvPr>
            <p:ph idx="2" type="sldImg"/>
          </p:nvPr>
        </p:nvSpPr>
        <p:spPr>
          <a:xfrm>
            <a:off x="687705" y="1143000"/>
            <a:ext cx="5482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3" name="Google Shape;4503;g21d48e7f097_0_2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請教師帶學生完成手冊內容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2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1" name="Google Shape;4511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學生實作時，教師教室走動，確定學生都學會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p2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8" name="Google Shape;451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2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30" name="Google Shape;453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5" name="Google Shape;45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2" name="Google Shape;455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7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9" name="Google Shape;456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p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4" name="Google Shape;429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老師出題，學生進行編程，回顧上堂知識點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8" name="Google Shape;457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3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0" name="Google Shape;461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" name="Google Shape;4618;p3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9" name="Google Shape;461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Google Shape;462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29" name="Google Shape;4629;p3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34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4" name="Google Shape;463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9" name="Google Shape;4639;p3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0" name="Google Shape;4640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5" name="Google Shape;432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作業不需要太大，要是能在一周完成的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舉例: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1.延伸原來的空氣品質，取得更多資訊傳到Line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2.PChome取得特定商品價格，例如爬有關iphone前20頁並將價格低於5000名稱包含XXX的商品傳到賴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3.取的Dcard前10篇愛心數大於XX的文章連結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等等盡量從之前熟悉的做延伸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要提醒同學能在一周做完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p6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0" name="Google Shape;434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要有話術，引起學習動機，學生不分心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Demo作品及引導注意點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心智圖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發問式教學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一次解決一個問題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輪流點名抽問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形成性評量（個人或小組合作）記得要查缺補漏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馬上公佈答案並討論，確認吸收程度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課後馬上記錄及通知家長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每4堂課結束後小組任務挑戰，並報告家長成果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p7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7" name="Google Shape;434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3" name="Shape 4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4" name="Google Shape;4354;p8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5" name="Google Shape;435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Messaging API 讓 data 可於 bot server 及 LINE Platform 之間傳遞，於 HTTPS 上傳送的 Request 將為 JSON 格式。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用戶發送訊息至 LINE 官方帳號。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LINE Platform 將一個 webhook 事件傳送至 bot server 的 webhook URL。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Bot server 將依據 webhook event，透過 LINE Platform 回應用戶。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資料來源: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https://developers.line.biz/zh-hant/docs/messaging-api/overview/#%E6%93%8D%E4%BD%9C%E6%AD%A5%E9%A9%9F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9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0" name="Google Shape;438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2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4 Social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7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7"/>
          <p:cNvSpPr/>
          <p:nvPr>
            <p:ph idx="2" type="pic"/>
          </p:nvPr>
        </p:nvSpPr>
        <p:spPr>
          <a:xfrm>
            <a:off x="3967662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37"/>
          <p:cNvSpPr txBox="1"/>
          <p:nvPr>
            <p:ph idx="1" type="body"/>
          </p:nvPr>
        </p:nvSpPr>
        <p:spPr>
          <a:xfrm>
            <a:off x="2842505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7"/>
          <p:cNvSpPr/>
          <p:nvPr>
            <p:ph idx="3" type="pic"/>
          </p:nvPr>
        </p:nvSpPr>
        <p:spPr>
          <a:xfrm>
            <a:off x="7148015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37"/>
          <p:cNvSpPr txBox="1"/>
          <p:nvPr>
            <p:ph idx="4" type="body"/>
          </p:nvPr>
        </p:nvSpPr>
        <p:spPr>
          <a:xfrm>
            <a:off x="6022859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37"/>
          <p:cNvSpPr/>
          <p:nvPr>
            <p:ph idx="5" type="pic"/>
          </p:nvPr>
        </p:nvSpPr>
        <p:spPr>
          <a:xfrm>
            <a:off x="10328368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37"/>
          <p:cNvSpPr txBox="1"/>
          <p:nvPr>
            <p:ph idx="6" type="body"/>
          </p:nvPr>
        </p:nvSpPr>
        <p:spPr>
          <a:xfrm>
            <a:off x="9203211" y="9472948"/>
            <a:ext cx="3015337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7"/>
          <p:cNvSpPr/>
          <p:nvPr>
            <p:ph idx="7" type="pic"/>
          </p:nvPr>
        </p:nvSpPr>
        <p:spPr>
          <a:xfrm>
            <a:off x="13508722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7"/>
          <p:cNvSpPr txBox="1"/>
          <p:nvPr>
            <p:ph idx="8" type="body"/>
          </p:nvPr>
        </p:nvSpPr>
        <p:spPr>
          <a:xfrm>
            <a:off x="12383565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3 Social">
  <p:cSld name="Title - 3 Social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6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6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6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6"/>
          <p:cNvSpPr/>
          <p:nvPr>
            <p:ph idx="2" type="pic"/>
          </p:nvPr>
        </p:nvSpPr>
        <p:spPr>
          <a:xfrm>
            <a:off x="5579550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46"/>
          <p:cNvSpPr txBox="1"/>
          <p:nvPr>
            <p:ph idx="1" type="body"/>
          </p:nvPr>
        </p:nvSpPr>
        <p:spPr>
          <a:xfrm>
            <a:off x="4454392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6"/>
          <p:cNvSpPr/>
          <p:nvPr>
            <p:ph idx="3" type="pic"/>
          </p:nvPr>
        </p:nvSpPr>
        <p:spPr>
          <a:xfrm>
            <a:off x="8759903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46"/>
          <p:cNvSpPr txBox="1"/>
          <p:nvPr>
            <p:ph idx="4" type="body"/>
          </p:nvPr>
        </p:nvSpPr>
        <p:spPr>
          <a:xfrm>
            <a:off x="7634746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46"/>
          <p:cNvSpPr/>
          <p:nvPr>
            <p:ph idx="5" type="pic"/>
          </p:nvPr>
        </p:nvSpPr>
        <p:spPr>
          <a:xfrm>
            <a:off x="11940255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46"/>
          <p:cNvSpPr txBox="1"/>
          <p:nvPr>
            <p:ph idx="6" type="body"/>
          </p:nvPr>
        </p:nvSpPr>
        <p:spPr>
          <a:xfrm>
            <a:off x="10815098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46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46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5" name="Google Shape;1975;p13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6" name="Google Shape;1976;p136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4 Social" type="tx">
  <p:cSld name="TITLE_AND_BODY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21d48e7f097_0_2311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529"/>
                </a:srgbClr>
              </a:gs>
              <a:gs pos="100000">
                <a:srgbClr val="8AC8E9">
                  <a:alpha val="28235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21d48e7f097_0_2311"/>
          <p:cNvSpPr/>
          <p:nvPr>
            <p:ph idx="2" type="pic"/>
          </p:nvPr>
        </p:nvSpPr>
        <p:spPr>
          <a:xfrm>
            <a:off x="3967663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21d48e7f097_0_2311"/>
          <p:cNvSpPr txBox="1"/>
          <p:nvPr>
            <p:ph idx="1" type="body"/>
          </p:nvPr>
        </p:nvSpPr>
        <p:spPr>
          <a:xfrm>
            <a:off x="2842505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987" name="Google Shape;1987;g21d48e7f097_0_2311"/>
          <p:cNvSpPr/>
          <p:nvPr>
            <p:ph idx="3" type="pic"/>
          </p:nvPr>
        </p:nvSpPr>
        <p:spPr>
          <a:xfrm>
            <a:off x="7148015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88" name="Google Shape;1988;g21d48e7f097_0_2311"/>
          <p:cNvSpPr txBox="1"/>
          <p:nvPr>
            <p:ph idx="4" type="body"/>
          </p:nvPr>
        </p:nvSpPr>
        <p:spPr>
          <a:xfrm>
            <a:off x="6022860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989" name="Google Shape;1989;g21d48e7f097_0_2311"/>
          <p:cNvSpPr/>
          <p:nvPr>
            <p:ph idx="5" type="pic"/>
          </p:nvPr>
        </p:nvSpPr>
        <p:spPr>
          <a:xfrm>
            <a:off x="10328369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21d48e7f097_0_2311"/>
          <p:cNvSpPr txBox="1"/>
          <p:nvPr>
            <p:ph idx="6" type="body"/>
          </p:nvPr>
        </p:nvSpPr>
        <p:spPr>
          <a:xfrm>
            <a:off x="9203211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991" name="Google Shape;1991;g21d48e7f097_0_2311"/>
          <p:cNvSpPr/>
          <p:nvPr>
            <p:ph idx="7" type="pic"/>
          </p:nvPr>
        </p:nvSpPr>
        <p:spPr>
          <a:xfrm>
            <a:off x="13508723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2" name="Google Shape;1992;g21d48e7f097_0_2311"/>
          <p:cNvSpPr txBox="1"/>
          <p:nvPr>
            <p:ph idx="8" type="body"/>
          </p:nvPr>
        </p:nvSpPr>
        <p:spPr>
          <a:xfrm>
            <a:off x="12383565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993" name="Google Shape;1993;g21d48e7f097_0_2311"/>
          <p:cNvSpPr txBox="1"/>
          <p:nvPr>
            <p:ph type="title"/>
          </p:nvPr>
        </p:nvSpPr>
        <p:spPr>
          <a:xfrm>
            <a:off x="2266443" y="4288404"/>
            <a:ext cx="13753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1994" name="Google Shape;1994;g21d48e7f097_0_2311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BG">
  <p:cSld name="No Contents - BG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1d48e7f097_0_2323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1d48e7f097_0_2325"/>
          <p:cNvSpPr txBox="1"/>
          <p:nvPr>
            <p:ph idx="1" type="body"/>
          </p:nvPr>
        </p:nvSpPr>
        <p:spPr>
          <a:xfrm>
            <a:off x="2167431" y="3388304"/>
            <a:ext cx="139065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838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8382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•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8382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8382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»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1999" name="Google Shape;1999;g21d48e7f097_0_2325"/>
          <p:cNvSpPr txBox="1"/>
          <p:nvPr>
            <p:ph idx="2" type="body"/>
          </p:nvPr>
        </p:nvSpPr>
        <p:spPr>
          <a:xfrm>
            <a:off x="2189140" y="5098494"/>
            <a:ext cx="139065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00" name="Google Shape;2000;g21d48e7f097_0_2325"/>
          <p:cNvSpPr txBox="1"/>
          <p:nvPr>
            <p:ph idx="3" type="body"/>
          </p:nvPr>
        </p:nvSpPr>
        <p:spPr>
          <a:xfrm>
            <a:off x="3855118" y="6763680"/>
            <a:ext cx="10576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01" name="Google Shape;2001;g21d48e7f097_0_232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21d48e7f097_0_2330"/>
          <p:cNvSpPr txBox="1"/>
          <p:nvPr>
            <p:ph type="title"/>
          </p:nvPr>
        </p:nvSpPr>
        <p:spPr>
          <a:xfrm>
            <a:off x="862286" y="2758235"/>
            <a:ext cx="167418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004" name="Google Shape;2004;g21d48e7f097_0_233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5" name="Google Shape;2005;g21d48e7f097_0_2330"/>
          <p:cNvSpPr txBox="1"/>
          <p:nvPr>
            <p:ph idx="1" type="body"/>
          </p:nvPr>
        </p:nvSpPr>
        <p:spPr>
          <a:xfrm>
            <a:off x="1114314" y="4288406"/>
            <a:ext cx="16057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None/>
              <a:defRPr sz="4000"/>
            </a:lvl1pPr>
            <a:lvl2pPr indent="-482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2pPr>
            <a:lvl3pPr indent="-482600" lvl="2" marL="13716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•"/>
              <a:defRPr sz="4000"/>
            </a:lvl3pPr>
            <a:lvl4pPr indent="-482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4pPr>
            <a:lvl5pPr indent="-482600" lvl="4" marL="22860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»"/>
              <a:defRPr sz="4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06" name="Google Shape;2006;g21d48e7f097_0_2330"/>
          <p:cNvSpPr txBox="1"/>
          <p:nvPr>
            <p:ph idx="2" type="body"/>
          </p:nvPr>
        </p:nvSpPr>
        <p:spPr>
          <a:xfrm>
            <a:off x="2104425" y="6133610"/>
            <a:ext cx="140775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007" name="Google Shape;2007;g21d48e7f097_0_2330"/>
          <p:cNvCxnSpPr/>
          <p:nvPr/>
        </p:nvCxnSpPr>
        <p:spPr>
          <a:xfrm>
            <a:off x="2623107" y="5638556"/>
            <a:ext cx="13040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- Virtical">
  <p:cSld name="2 Images - Vi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9" name="Google Shape;2009;g21d48e7f097_0_2336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0" name="Google Shape;2010;g21d48e7f097_0_2336"/>
          <p:cNvSpPr/>
          <p:nvPr/>
        </p:nvSpPr>
        <p:spPr>
          <a:xfrm>
            <a:off x="1509135" y="1811485"/>
            <a:ext cx="6671100" cy="39960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g21d48e7f097_0_2336"/>
          <p:cNvSpPr/>
          <p:nvPr>
            <p:ph idx="2" type="pic"/>
          </p:nvPr>
        </p:nvSpPr>
        <p:spPr>
          <a:xfrm>
            <a:off x="1685612" y="1987943"/>
            <a:ext cx="6318000" cy="36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012" name="Google Shape;2012;g21d48e7f097_0_2336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013" name="Google Shape;2013;g21d48e7f097_0_233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4" name="Google Shape;2014;g21d48e7f097_0_2336"/>
          <p:cNvSpPr/>
          <p:nvPr/>
        </p:nvSpPr>
        <p:spPr>
          <a:xfrm>
            <a:off x="10050168" y="1811485"/>
            <a:ext cx="6671100" cy="39960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g21d48e7f097_0_2336"/>
          <p:cNvSpPr/>
          <p:nvPr>
            <p:ph idx="3" type="pic"/>
          </p:nvPr>
        </p:nvSpPr>
        <p:spPr>
          <a:xfrm>
            <a:off x="10226643" y="1987943"/>
            <a:ext cx="6318000" cy="36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016" name="Google Shape;2016;g21d48e7f097_0_2336"/>
          <p:cNvSpPr txBox="1"/>
          <p:nvPr>
            <p:ph idx="1" type="body"/>
          </p:nvPr>
        </p:nvSpPr>
        <p:spPr>
          <a:xfrm>
            <a:off x="1083527" y="6660065"/>
            <a:ext cx="73932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17" name="Google Shape;2017;g21d48e7f097_0_2336"/>
          <p:cNvSpPr txBox="1"/>
          <p:nvPr>
            <p:ph idx="4" type="body"/>
          </p:nvPr>
        </p:nvSpPr>
        <p:spPr>
          <a:xfrm>
            <a:off x="1083527" y="6080636"/>
            <a:ext cx="7393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18" name="Google Shape;2018;g21d48e7f097_0_2336"/>
          <p:cNvSpPr txBox="1"/>
          <p:nvPr>
            <p:ph idx="5" type="body"/>
          </p:nvPr>
        </p:nvSpPr>
        <p:spPr>
          <a:xfrm>
            <a:off x="9679459" y="6664184"/>
            <a:ext cx="73932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19" name="Google Shape;2019;g21d48e7f097_0_2336"/>
          <p:cNvSpPr txBox="1"/>
          <p:nvPr>
            <p:ph idx="6" type="body"/>
          </p:nvPr>
        </p:nvSpPr>
        <p:spPr>
          <a:xfrm>
            <a:off x="9679459" y="6084755"/>
            <a:ext cx="7393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21d48e7f097_0_2348"/>
          <p:cNvSpPr/>
          <p:nvPr/>
        </p:nvSpPr>
        <p:spPr>
          <a:xfrm>
            <a:off x="1" y="0"/>
            <a:ext cx="5022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g21d48e7f097_0_234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3" name="Google Shape;2023;g21d48e7f097_0_2348"/>
          <p:cNvCxnSpPr/>
          <p:nvPr/>
        </p:nvCxnSpPr>
        <p:spPr>
          <a:xfrm rot="10800000">
            <a:off x="-87" y="4775562"/>
            <a:ext cx="18286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4" name="Google Shape;2024;g21d48e7f097_0_2348"/>
          <p:cNvSpPr txBox="1"/>
          <p:nvPr>
            <p:ph idx="1" type="body"/>
          </p:nvPr>
        </p:nvSpPr>
        <p:spPr>
          <a:xfrm>
            <a:off x="9430095" y="1993151"/>
            <a:ext cx="83994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25" name="Google Shape;2025;g21d48e7f097_0_2348"/>
          <p:cNvSpPr txBox="1"/>
          <p:nvPr>
            <p:ph idx="2" type="body"/>
          </p:nvPr>
        </p:nvSpPr>
        <p:spPr>
          <a:xfrm>
            <a:off x="9430094" y="4905009"/>
            <a:ext cx="83994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26" name="Google Shape;2026;g21d48e7f097_0_2348"/>
          <p:cNvSpPr/>
          <p:nvPr>
            <p:ph idx="3" type="pic"/>
          </p:nvPr>
        </p:nvSpPr>
        <p:spPr>
          <a:xfrm>
            <a:off x="412235" y="0"/>
            <a:ext cx="8731200" cy="1028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1">
  <p:cSld name="Big Image 1">
    <p:bg>
      <p:bgPr>
        <a:solidFill>
          <a:srgbClr val="FFFFFF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1d48e7f097_0_2355"/>
          <p:cNvSpPr/>
          <p:nvPr>
            <p:ph idx="2" type="pic"/>
          </p:nvPr>
        </p:nvSpPr>
        <p:spPr>
          <a:xfrm>
            <a:off x="0" y="0"/>
            <a:ext cx="182865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21d48e7f097_0_2355"/>
          <p:cNvSpPr txBox="1"/>
          <p:nvPr>
            <p:ph idx="1" type="body"/>
          </p:nvPr>
        </p:nvSpPr>
        <p:spPr>
          <a:xfrm>
            <a:off x="0" y="6718301"/>
            <a:ext cx="18286500" cy="9906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•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»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30" name="Google Shape;2030;g21d48e7f097_0_2355"/>
          <p:cNvSpPr txBox="1"/>
          <p:nvPr>
            <p:ph idx="3" type="body"/>
          </p:nvPr>
        </p:nvSpPr>
        <p:spPr>
          <a:xfrm>
            <a:off x="-794" y="7708784"/>
            <a:ext cx="18286500" cy="2578200"/>
          </a:xfrm>
          <a:prstGeom prst="rect">
            <a:avLst/>
          </a:prstGeom>
          <a:solidFill>
            <a:srgbClr val="3F3F3F">
              <a:alpha val="68240"/>
            </a:srgbClr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31" name="Google Shape;2031;g21d48e7f097_0_235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ユーザー設定レイアウト">
  <p:cSld name="ユーザー設定レイアウト">
    <p:bg>
      <p:bgPr>
        <a:solidFill>
          <a:srgbClr val="FFFFFF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1d48e7f097_0_2360"/>
          <p:cNvSpPr/>
          <p:nvPr/>
        </p:nvSpPr>
        <p:spPr>
          <a:xfrm>
            <a:off x="0" y="0"/>
            <a:ext cx="18286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21d48e7f097_0_2360"/>
          <p:cNvSpPr txBox="1"/>
          <p:nvPr>
            <p:ph idx="1" type="body"/>
          </p:nvPr>
        </p:nvSpPr>
        <p:spPr>
          <a:xfrm>
            <a:off x="727272" y="1228065"/>
            <a:ext cx="168318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None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11811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11811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•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11811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11811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»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35" name="Google Shape;2035;g21d48e7f097_0_2360"/>
          <p:cNvSpPr txBox="1"/>
          <p:nvPr>
            <p:ph idx="2" type="body"/>
          </p:nvPr>
        </p:nvSpPr>
        <p:spPr>
          <a:xfrm>
            <a:off x="727271" y="3405437"/>
            <a:ext cx="168318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36" name="Google Shape;2036;g21d48e7f097_0_2360"/>
          <p:cNvSpPr/>
          <p:nvPr>
            <p:ph idx="3" type="pic"/>
          </p:nvPr>
        </p:nvSpPr>
        <p:spPr>
          <a:xfrm>
            <a:off x="0" y="5143500"/>
            <a:ext cx="18286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37" name="Google Shape;2037;g21d48e7f097_0_2360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程式碼">
  <p:cSld name="程式碼">
    <p:bg>
      <p:bgPr>
        <a:solidFill>
          <a:srgbClr val="000000"/>
        </a:solidFill>
      </p:bgPr>
    </p:bg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9" name="Google Shape;2039;g21d48e7f097_0_2366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0" name="Google Shape;2040;g21d48e7f097_0_2366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041" name="Google Shape;2041;g21d48e7f097_0_236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 Social">
  <p:cSld name="Title - 2 Social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7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7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7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7"/>
          <p:cNvSpPr/>
          <p:nvPr>
            <p:ph idx="2" type="pic"/>
          </p:nvPr>
        </p:nvSpPr>
        <p:spPr>
          <a:xfrm>
            <a:off x="7178020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47"/>
          <p:cNvSpPr txBox="1"/>
          <p:nvPr>
            <p:ph idx="1" type="body"/>
          </p:nvPr>
        </p:nvSpPr>
        <p:spPr>
          <a:xfrm>
            <a:off x="6052863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7"/>
          <p:cNvSpPr/>
          <p:nvPr>
            <p:ph idx="3" type="pic"/>
          </p:nvPr>
        </p:nvSpPr>
        <p:spPr>
          <a:xfrm>
            <a:off x="10358373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47"/>
          <p:cNvSpPr txBox="1"/>
          <p:nvPr>
            <p:ph idx="4" type="body"/>
          </p:nvPr>
        </p:nvSpPr>
        <p:spPr>
          <a:xfrm>
            <a:off x="9233216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 - 1 Column">
  <p:cSld name="1 Image -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3" name="Google Shape;2043;g21d48e7f097_0_237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4" name="Google Shape;2044;g21d48e7f097_0_2370"/>
          <p:cNvSpPr/>
          <p:nvPr/>
        </p:nvSpPr>
        <p:spPr>
          <a:xfrm>
            <a:off x="727271" y="2909031"/>
            <a:ext cx="7110900" cy="50697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g21d48e7f097_0_2370"/>
          <p:cNvSpPr/>
          <p:nvPr>
            <p:ph idx="2" type="pic"/>
          </p:nvPr>
        </p:nvSpPr>
        <p:spPr>
          <a:xfrm>
            <a:off x="885186" y="3063876"/>
            <a:ext cx="6794700" cy="4760100"/>
          </a:xfrm>
          <a:prstGeom prst="rect">
            <a:avLst/>
          </a:prstGeom>
          <a:noFill/>
          <a:ln>
            <a:noFill/>
          </a:ln>
        </p:spPr>
      </p:sp>
      <p:sp>
        <p:nvSpPr>
          <p:cNvPr id="2046" name="Google Shape;2046;g21d48e7f097_0_2370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047" name="Google Shape;2047;g21d48e7f097_0_237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8" name="Google Shape;2048;g21d48e7f097_0_2370"/>
          <p:cNvSpPr/>
          <p:nvPr/>
        </p:nvSpPr>
        <p:spPr>
          <a:xfrm>
            <a:off x="8393479" y="2729295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g21d48e7f097_0_2370"/>
          <p:cNvSpPr txBox="1"/>
          <p:nvPr>
            <p:ph idx="1" type="body"/>
          </p:nvPr>
        </p:nvSpPr>
        <p:spPr>
          <a:xfrm>
            <a:off x="8873177" y="3112641"/>
            <a:ext cx="8821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50" name="Google Shape;2050;g21d48e7f097_0_2370"/>
          <p:cNvSpPr txBox="1"/>
          <p:nvPr>
            <p:ph idx="3" type="body"/>
          </p:nvPr>
        </p:nvSpPr>
        <p:spPr>
          <a:xfrm>
            <a:off x="8873177" y="2533209"/>
            <a:ext cx="882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51" name="Google Shape;2051;g21d48e7f097_0_2370"/>
          <p:cNvSpPr/>
          <p:nvPr/>
        </p:nvSpPr>
        <p:spPr>
          <a:xfrm>
            <a:off x="8393479" y="4716896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21d48e7f097_0_2370"/>
          <p:cNvSpPr txBox="1"/>
          <p:nvPr>
            <p:ph idx="4" type="body"/>
          </p:nvPr>
        </p:nvSpPr>
        <p:spPr>
          <a:xfrm>
            <a:off x="8873177" y="5100240"/>
            <a:ext cx="8821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53" name="Google Shape;2053;g21d48e7f097_0_2370"/>
          <p:cNvSpPr txBox="1"/>
          <p:nvPr>
            <p:ph idx="5" type="body"/>
          </p:nvPr>
        </p:nvSpPr>
        <p:spPr>
          <a:xfrm>
            <a:off x="8873177" y="4520811"/>
            <a:ext cx="882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54" name="Google Shape;2054;g21d48e7f097_0_2370"/>
          <p:cNvSpPr/>
          <p:nvPr/>
        </p:nvSpPr>
        <p:spPr>
          <a:xfrm>
            <a:off x="8393476" y="6740374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g21d48e7f097_0_2370"/>
          <p:cNvSpPr txBox="1"/>
          <p:nvPr>
            <p:ph idx="6" type="body"/>
          </p:nvPr>
        </p:nvSpPr>
        <p:spPr>
          <a:xfrm>
            <a:off x="8873174" y="7123721"/>
            <a:ext cx="88212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56" name="Google Shape;2056;g21d48e7f097_0_2370"/>
          <p:cNvSpPr txBox="1"/>
          <p:nvPr>
            <p:ph idx="7" type="body"/>
          </p:nvPr>
        </p:nvSpPr>
        <p:spPr>
          <a:xfrm>
            <a:off x="8873174" y="6544290"/>
            <a:ext cx="882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2_No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8" name="Google Shape;2058;g21d48e7f097_0_2385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9" name="Google Shape;2059;g21d48e7f097_0_2385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100"/>
              <a:buFont typeface="Roboto Condensed Light"/>
              <a:buNone/>
              <a:defRPr sz="5400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Roboto Condensed Light"/>
              <a:buNone/>
              <a:defRPr/>
            </a:lvl9pPr>
          </a:lstStyle>
          <a:p/>
        </p:txBody>
      </p:sp>
      <p:sp>
        <p:nvSpPr>
          <p:cNvPr id="2060" name="Google Shape;2060;g21d48e7f097_0_2385"/>
          <p:cNvSpPr txBox="1"/>
          <p:nvPr>
            <p:ph idx="12" type="sldNum"/>
          </p:nvPr>
        </p:nvSpPr>
        <p:spPr>
          <a:xfrm>
            <a:off x="17371930" y="9003060"/>
            <a:ext cx="6264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48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1" name="Google Shape;2061;g21d48e7f097_0_2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910045"/>
            <a:ext cx="2880001" cy="139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6 Items">
  <p:cSld name="Numer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3" name="Google Shape;2063;g21d48e7f097_0_239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4" name="Google Shape;2064;g21d48e7f097_0_2390"/>
          <p:cNvSpPr/>
          <p:nvPr/>
        </p:nvSpPr>
        <p:spPr>
          <a:xfrm>
            <a:off x="952294" y="2218131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g21d48e7f097_0_2390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066" name="Google Shape;2066;g21d48e7f097_0_239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7" name="Google Shape;2067;g21d48e7f097_0_2390"/>
          <p:cNvSpPr/>
          <p:nvPr/>
        </p:nvSpPr>
        <p:spPr>
          <a:xfrm>
            <a:off x="952297" y="2218131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g21d48e7f097_0_2390"/>
          <p:cNvSpPr txBox="1"/>
          <p:nvPr>
            <p:ph idx="1" type="body"/>
          </p:nvPr>
        </p:nvSpPr>
        <p:spPr>
          <a:xfrm>
            <a:off x="937201" y="2856363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69" name="Google Shape;2069;g21d48e7f097_0_2390"/>
          <p:cNvSpPr txBox="1"/>
          <p:nvPr>
            <p:ph idx="2" type="body"/>
          </p:nvPr>
        </p:nvSpPr>
        <p:spPr>
          <a:xfrm>
            <a:off x="1852396" y="2128166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0" name="Google Shape;2070;g21d48e7f097_0_2390"/>
          <p:cNvSpPr txBox="1"/>
          <p:nvPr>
            <p:ph idx="3" type="body"/>
          </p:nvPr>
        </p:nvSpPr>
        <p:spPr>
          <a:xfrm>
            <a:off x="1042305" y="2128166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1" name="Google Shape;2071;g21d48e7f097_0_2390"/>
          <p:cNvSpPr/>
          <p:nvPr/>
        </p:nvSpPr>
        <p:spPr>
          <a:xfrm>
            <a:off x="952294" y="4646277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21d48e7f097_0_2390"/>
          <p:cNvSpPr/>
          <p:nvPr/>
        </p:nvSpPr>
        <p:spPr>
          <a:xfrm>
            <a:off x="952297" y="4646277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g21d48e7f097_0_2390"/>
          <p:cNvSpPr txBox="1"/>
          <p:nvPr>
            <p:ph idx="4" type="body"/>
          </p:nvPr>
        </p:nvSpPr>
        <p:spPr>
          <a:xfrm>
            <a:off x="937201" y="5284509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4" name="Google Shape;2074;g21d48e7f097_0_2390"/>
          <p:cNvSpPr txBox="1"/>
          <p:nvPr>
            <p:ph idx="5" type="body"/>
          </p:nvPr>
        </p:nvSpPr>
        <p:spPr>
          <a:xfrm>
            <a:off x="1852396" y="4556312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5" name="Google Shape;2075;g21d48e7f097_0_2390"/>
          <p:cNvSpPr txBox="1"/>
          <p:nvPr>
            <p:ph idx="6" type="body"/>
          </p:nvPr>
        </p:nvSpPr>
        <p:spPr>
          <a:xfrm>
            <a:off x="1042305" y="4556312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6" name="Google Shape;2076;g21d48e7f097_0_2390"/>
          <p:cNvSpPr/>
          <p:nvPr/>
        </p:nvSpPr>
        <p:spPr>
          <a:xfrm>
            <a:off x="952294" y="7071120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g21d48e7f097_0_2390"/>
          <p:cNvSpPr/>
          <p:nvPr/>
        </p:nvSpPr>
        <p:spPr>
          <a:xfrm>
            <a:off x="952294" y="7071120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g21d48e7f097_0_2390"/>
          <p:cNvSpPr txBox="1"/>
          <p:nvPr>
            <p:ph idx="7" type="body"/>
          </p:nvPr>
        </p:nvSpPr>
        <p:spPr>
          <a:xfrm>
            <a:off x="937201" y="7709352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79" name="Google Shape;2079;g21d48e7f097_0_2390"/>
          <p:cNvSpPr txBox="1"/>
          <p:nvPr>
            <p:ph idx="8" type="body"/>
          </p:nvPr>
        </p:nvSpPr>
        <p:spPr>
          <a:xfrm>
            <a:off x="1852396" y="6981153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0" name="Google Shape;2080;g21d48e7f097_0_2390"/>
          <p:cNvSpPr txBox="1"/>
          <p:nvPr>
            <p:ph idx="9" type="body"/>
          </p:nvPr>
        </p:nvSpPr>
        <p:spPr>
          <a:xfrm>
            <a:off x="1042304" y="6981153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1" name="Google Shape;2081;g21d48e7f097_0_2390"/>
          <p:cNvSpPr/>
          <p:nvPr/>
        </p:nvSpPr>
        <p:spPr>
          <a:xfrm>
            <a:off x="9503246" y="2218131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g21d48e7f097_0_2390"/>
          <p:cNvSpPr/>
          <p:nvPr/>
        </p:nvSpPr>
        <p:spPr>
          <a:xfrm>
            <a:off x="9503247" y="2218131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g21d48e7f097_0_2390"/>
          <p:cNvSpPr txBox="1"/>
          <p:nvPr>
            <p:ph idx="13" type="body"/>
          </p:nvPr>
        </p:nvSpPr>
        <p:spPr>
          <a:xfrm>
            <a:off x="9488151" y="2856363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4" name="Google Shape;2084;g21d48e7f097_0_2390"/>
          <p:cNvSpPr txBox="1"/>
          <p:nvPr>
            <p:ph idx="14" type="body"/>
          </p:nvPr>
        </p:nvSpPr>
        <p:spPr>
          <a:xfrm>
            <a:off x="10403346" y="2128166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5" name="Google Shape;2085;g21d48e7f097_0_2390"/>
          <p:cNvSpPr txBox="1"/>
          <p:nvPr>
            <p:ph idx="15" type="body"/>
          </p:nvPr>
        </p:nvSpPr>
        <p:spPr>
          <a:xfrm>
            <a:off x="9593257" y="2128166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6" name="Google Shape;2086;g21d48e7f097_0_2390"/>
          <p:cNvSpPr/>
          <p:nvPr/>
        </p:nvSpPr>
        <p:spPr>
          <a:xfrm>
            <a:off x="9503246" y="4646277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g21d48e7f097_0_2390"/>
          <p:cNvSpPr/>
          <p:nvPr/>
        </p:nvSpPr>
        <p:spPr>
          <a:xfrm>
            <a:off x="9503247" y="4646277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21d48e7f097_0_2390"/>
          <p:cNvSpPr txBox="1"/>
          <p:nvPr>
            <p:ph idx="16" type="body"/>
          </p:nvPr>
        </p:nvSpPr>
        <p:spPr>
          <a:xfrm>
            <a:off x="9488151" y="5284509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89" name="Google Shape;2089;g21d48e7f097_0_2390"/>
          <p:cNvSpPr txBox="1"/>
          <p:nvPr>
            <p:ph idx="17" type="body"/>
          </p:nvPr>
        </p:nvSpPr>
        <p:spPr>
          <a:xfrm>
            <a:off x="10403346" y="4556312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0" name="Google Shape;2090;g21d48e7f097_0_2390"/>
          <p:cNvSpPr txBox="1"/>
          <p:nvPr>
            <p:ph idx="18" type="body"/>
          </p:nvPr>
        </p:nvSpPr>
        <p:spPr>
          <a:xfrm>
            <a:off x="9593257" y="4556312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1" name="Google Shape;2091;g21d48e7f097_0_2390"/>
          <p:cNvSpPr/>
          <p:nvPr/>
        </p:nvSpPr>
        <p:spPr>
          <a:xfrm>
            <a:off x="9503244" y="7071120"/>
            <a:ext cx="77391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g21d48e7f097_0_2390"/>
          <p:cNvSpPr/>
          <p:nvPr/>
        </p:nvSpPr>
        <p:spPr>
          <a:xfrm>
            <a:off x="9503244" y="7071120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g21d48e7f097_0_2390"/>
          <p:cNvSpPr txBox="1"/>
          <p:nvPr>
            <p:ph idx="19" type="body"/>
          </p:nvPr>
        </p:nvSpPr>
        <p:spPr>
          <a:xfrm>
            <a:off x="9488151" y="7709352"/>
            <a:ext cx="7755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4" name="Google Shape;2094;g21d48e7f097_0_2390"/>
          <p:cNvSpPr txBox="1"/>
          <p:nvPr>
            <p:ph idx="20" type="body"/>
          </p:nvPr>
        </p:nvSpPr>
        <p:spPr>
          <a:xfrm>
            <a:off x="10403345" y="6981153"/>
            <a:ext cx="683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5" name="Google Shape;2095;g21d48e7f097_0_2390"/>
          <p:cNvSpPr txBox="1"/>
          <p:nvPr>
            <p:ph idx="21" type="body"/>
          </p:nvPr>
        </p:nvSpPr>
        <p:spPr>
          <a:xfrm>
            <a:off x="9593255" y="6981153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1d48e7f097_0_2424"/>
          <p:cNvSpPr txBox="1"/>
          <p:nvPr>
            <p:ph idx="1" type="body"/>
          </p:nvPr>
        </p:nvSpPr>
        <p:spPr>
          <a:xfrm>
            <a:off x="9266776" y="2578215"/>
            <a:ext cx="80106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None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685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685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•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6858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6858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»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8" name="Google Shape;2098;g21d48e7f097_0_2424"/>
          <p:cNvSpPr txBox="1"/>
          <p:nvPr>
            <p:ph idx="2" type="body"/>
          </p:nvPr>
        </p:nvSpPr>
        <p:spPr>
          <a:xfrm>
            <a:off x="10391902" y="3973370"/>
            <a:ext cx="68853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99" name="Google Shape;2099;g21d48e7f097_0_2424"/>
          <p:cNvSpPr/>
          <p:nvPr>
            <p:ph idx="3" type="pic"/>
          </p:nvPr>
        </p:nvSpPr>
        <p:spPr>
          <a:xfrm>
            <a:off x="9265983" y="3973370"/>
            <a:ext cx="1080900" cy="107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00" name="Google Shape;2100;g21d48e7f097_0_2424"/>
          <p:cNvSpPr/>
          <p:nvPr>
            <p:ph idx="4" type="pic"/>
          </p:nvPr>
        </p:nvSpPr>
        <p:spPr>
          <a:xfrm>
            <a:off x="9266776" y="6674493"/>
            <a:ext cx="7200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1" name="Google Shape;2101;g21d48e7f097_0_2424"/>
          <p:cNvSpPr txBox="1"/>
          <p:nvPr>
            <p:ph idx="5" type="body"/>
          </p:nvPr>
        </p:nvSpPr>
        <p:spPr>
          <a:xfrm>
            <a:off x="9986856" y="6674495"/>
            <a:ext cx="346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02" name="Google Shape;2102;g21d48e7f097_0_2424"/>
          <p:cNvSpPr/>
          <p:nvPr>
            <p:ph idx="6" type="pic"/>
          </p:nvPr>
        </p:nvSpPr>
        <p:spPr>
          <a:xfrm>
            <a:off x="9266776" y="7512809"/>
            <a:ext cx="7200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3" name="Google Shape;2103;g21d48e7f097_0_2424"/>
          <p:cNvSpPr txBox="1"/>
          <p:nvPr>
            <p:ph idx="7" type="body"/>
          </p:nvPr>
        </p:nvSpPr>
        <p:spPr>
          <a:xfrm>
            <a:off x="9986853" y="7512809"/>
            <a:ext cx="346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04" name="Google Shape;2104;g21d48e7f097_0_2424"/>
          <p:cNvSpPr/>
          <p:nvPr>
            <p:ph idx="8" type="pic"/>
          </p:nvPr>
        </p:nvSpPr>
        <p:spPr>
          <a:xfrm>
            <a:off x="13587257" y="6674491"/>
            <a:ext cx="7200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5" name="Google Shape;2105;g21d48e7f097_0_2424"/>
          <p:cNvSpPr txBox="1"/>
          <p:nvPr>
            <p:ph idx="9" type="body"/>
          </p:nvPr>
        </p:nvSpPr>
        <p:spPr>
          <a:xfrm>
            <a:off x="14307335" y="6674493"/>
            <a:ext cx="346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06" name="Google Shape;2106;g21d48e7f097_0_2424"/>
          <p:cNvSpPr/>
          <p:nvPr>
            <p:ph idx="13" type="pic"/>
          </p:nvPr>
        </p:nvSpPr>
        <p:spPr>
          <a:xfrm>
            <a:off x="13587255" y="7512807"/>
            <a:ext cx="7200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g21d48e7f097_0_2424"/>
          <p:cNvSpPr txBox="1"/>
          <p:nvPr>
            <p:ph idx="14" type="body"/>
          </p:nvPr>
        </p:nvSpPr>
        <p:spPr>
          <a:xfrm>
            <a:off x="14307334" y="7512809"/>
            <a:ext cx="346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108" name="Google Shape;2108;g21d48e7f097_0_2424"/>
          <p:cNvCxnSpPr/>
          <p:nvPr/>
        </p:nvCxnSpPr>
        <p:spPr>
          <a:xfrm>
            <a:off x="0" y="6427169"/>
            <a:ext cx="18286500" cy="0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9" name="Google Shape;2109;g21d48e7f097_0_2424"/>
          <p:cNvSpPr/>
          <p:nvPr/>
        </p:nvSpPr>
        <p:spPr>
          <a:xfrm>
            <a:off x="679625" y="1915297"/>
            <a:ext cx="8142900" cy="65367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g21d48e7f097_0_2424"/>
          <p:cNvSpPr/>
          <p:nvPr>
            <p:ph idx="15" type="pic"/>
          </p:nvPr>
        </p:nvSpPr>
        <p:spPr>
          <a:xfrm>
            <a:off x="813417" y="2055491"/>
            <a:ext cx="7875300" cy="6256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1" name="Google Shape;2111;g21d48e7f097_0_2424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">
  <p:cSld name="5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3" name="Google Shape;2113;g21d48e7f097_0_244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4" name="Google Shape;2114;g21d48e7f097_0_2440"/>
          <p:cNvSpPr/>
          <p:nvPr>
            <p:ph idx="2" type="pic"/>
          </p:nvPr>
        </p:nvSpPr>
        <p:spPr>
          <a:xfrm>
            <a:off x="623214" y="1993151"/>
            <a:ext cx="33444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15" name="Google Shape;2115;g21d48e7f097_0_2440"/>
          <p:cNvSpPr/>
          <p:nvPr>
            <p:ph idx="3" type="pic"/>
          </p:nvPr>
        </p:nvSpPr>
        <p:spPr>
          <a:xfrm>
            <a:off x="4045351" y="1993151"/>
            <a:ext cx="33444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16" name="Google Shape;2116;g21d48e7f097_0_2440"/>
          <p:cNvSpPr/>
          <p:nvPr>
            <p:ph idx="4" type="pic"/>
          </p:nvPr>
        </p:nvSpPr>
        <p:spPr>
          <a:xfrm>
            <a:off x="7467488" y="1993151"/>
            <a:ext cx="33444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17" name="Google Shape;2117;g21d48e7f097_0_2440"/>
          <p:cNvSpPr/>
          <p:nvPr>
            <p:ph idx="5" type="pic"/>
          </p:nvPr>
        </p:nvSpPr>
        <p:spPr>
          <a:xfrm>
            <a:off x="10889624" y="1993151"/>
            <a:ext cx="33444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18" name="Google Shape;2118;g21d48e7f097_0_2440"/>
          <p:cNvSpPr/>
          <p:nvPr>
            <p:ph idx="6" type="pic"/>
          </p:nvPr>
        </p:nvSpPr>
        <p:spPr>
          <a:xfrm>
            <a:off x="14311757" y="1993151"/>
            <a:ext cx="33444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19" name="Google Shape;2119;g21d48e7f097_0_2440"/>
          <p:cNvSpPr/>
          <p:nvPr>
            <p:ph idx="7" type="pic"/>
          </p:nvPr>
        </p:nvSpPr>
        <p:spPr>
          <a:xfrm>
            <a:off x="1408775" y="7213731"/>
            <a:ext cx="2558700" cy="542700"/>
          </a:xfrm>
          <a:prstGeom prst="rect">
            <a:avLst/>
          </a:prstGeom>
          <a:noFill/>
          <a:ln>
            <a:noFill/>
          </a:ln>
        </p:spPr>
      </p:sp>
      <p:sp>
        <p:nvSpPr>
          <p:cNvPr id="2120" name="Google Shape;2120;g21d48e7f097_0_2440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21" name="Google Shape;2121;g21d48e7f097_0_244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2" name="Google Shape;2122;g21d48e7f097_0_2440"/>
          <p:cNvSpPr txBox="1"/>
          <p:nvPr>
            <p:ph idx="1" type="body"/>
          </p:nvPr>
        </p:nvSpPr>
        <p:spPr>
          <a:xfrm>
            <a:off x="2955019" y="8023821"/>
            <a:ext cx="123762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23" name="Google Shape;2123;g21d48e7f097_0_2440"/>
          <p:cNvSpPr/>
          <p:nvPr>
            <p:ph idx="8" type="pic"/>
          </p:nvPr>
        </p:nvSpPr>
        <p:spPr>
          <a:xfrm>
            <a:off x="4830912" y="7213731"/>
            <a:ext cx="2558700" cy="542700"/>
          </a:xfrm>
          <a:prstGeom prst="rect">
            <a:avLst/>
          </a:prstGeom>
          <a:noFill/>
          <a:ln>
            <a:noFill/>
          </a:ln>
        </p:spPr>
      </p:sp>
      <p:sp>
        <p:nvSpPr>
          <p:cNvPr id="2124" name="Google Shape;2124;g21d48e7f097_0_2440"/>
          <p:cNvSpPr/>
          <p:nvPr>
            <p:ph idx="9" type="pic"/>
          </p:nvPr>
        </p:nvSpPr>
        <p:spPr>
          <a:xfrm>
            <a:off x="8253049" y="7213731"/>
            <a:ext cx="2558700" cy="542700"/>
          </a:xfrm>
          <a:prstGeom prst="rect">
            <a:avLst/>
          </a:prstGeom>
          <a:noFill/>
          <a:ln>
            <a:noFill/>
          </a:ln>
        </p:spPr>
      </p:sp>
      <p:sp>
        <p:nvSpPr>
          <p:cNvPr id="2125" name="Google Shape;2125;g21d48e7f097_0_2440"/>
          <p:cNvSpPr/>
          <p:nvPr>
            <p:ph idx="13" type="pic"/>
          </p:nvPr>
        </p:nvSpPr>
        <p:spPr>
          <a:xfrm>
            <a:off x="11675184" y="7213731"/>
            <a:ext cx="2558700" cy="542700"/>
          </a:xfrm>
          <a:prstGeom prst="rect">
            <a:avLst/>
          </a:prstGeom>
          <a:noFill/>
          <a:ln>
            <a:noFill/>
          </a:ln>
        </p:spPr>
      </p:sp>
      <p:sp>
        <p:nvSpPr>
          <p:cNvPr id="2126" name="Google Shape;2126;g21d48e7f097_0_2440"/>
          <p:cNvSpPr/>
          <p:nvPr>
            <p:ph idx="14" type="pic"/>
          </p:nvPr>
        </p:nvSpPr>
        <p:spPr>
          <a:xfrm>
            <a:off x="15097318" y="7213731"/>
            <a:ext cx="2558700" cy="5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3 Social">
  <p:cSld name="Title - 3 Social">
    <p:bg>
      <p:bgPr>
        <a:solidFill>
          <a:srgbClr val="FFFFFF"/>
        </a:solid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1d48e7f097_0_2455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529"/>
                </a:srgbClr>
              </a:gs>
              <a:gs pos="100000">
                <a:srgbClr val="8AC8E9">
                  <a:alpha val="28235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g21d48e7f097_0_2455"/>
          <p:cNvSpPr/>
          <p:nvPr/>
        </p:nvSpPr>
        <p:spPr>
          <a:xfrm>
            <a:off x="4450556" y="450850"/>
            <a:ext cx="9385500" cy="93852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g21d48e7f097_0_2455"/>
          <p:cNvSpPr/>
          <p:nvPr/>
        </p:nvSpPr>
        <p:spPr>
          <a:xfrm>
            <a:off x="5877718" y="1878013"/>
            <a:ext cx="6530700" cy="65310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g21d48e7f097_0_2455"/>
          <p:cNvSpPr/>
          <p:nvPr>
            <p:ph idx="2" type="pic"/>
          </p:nvPr>
        </p:nvSpPr>
        <p:spPr>
          <a:xfrm>
            <a:off x="5579550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2" name="Google Shape;2132;g21d48e7f097_0_2455"/>
          <p:cNvSpPr txBox="1"/>
          <p:nvPr>
            <p:ph idx="1" type="body"/>
          </p:nvPr>
        </p:nvSpPr>
        <p:spPr>
          <a:xfrm>
            <a:off x="4454392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33" name="Google Shape;2133;g21d48e7f097_0_2455"/>
          <p:cNvSpPr/>
          <p:nvPr>
            <p:ph idx="3" type="pic"/>
          </p:nvPr>
        </p:nvSpPr>
        <p:spPr>
          <a:xfrm>
            <a:off x="8759904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4" name="Google Shape;2134;g21d48e7f097_0_2455"/>
          <p:cNvSpPr txBox="1"/>
          <p:nvPr>
            <p:ph idx="4" type="body"/>
          </p:nvPr>
        </p:nvSpPr>
        <p:spPr>
          <a:xfrm>
            <a:off x="7634746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35" name="Google Shape;2135;g21d48e7f097_0_2455"/>
          <p:cNvSpPr/>
          <p:nvPr>
            <p:ph idx="5" type="pic"/>
          </p:nvPr>
        </p:nvSpPr>
        <p:spPr>
          <a:xfrm>
            <a:off x="11940255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6" name="Google Shape;2136;g21d48e7f097_0_2455"/>
          <p:cNvSpPr txBox="1"/>
          <p:nvPr>
            <p:ph idx="6" type="body"/>
          </p:nvPr>
        </p:nvSpPr>
        <p:spPr>
          <a:xfrm>
            <a:off x="10815098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37" name="Google Shape;2137;g21d48e7f097_0_2455"/>
          <p:cNvSpPr txBox="1"/>
          <p:nvPr>
            <p:ph type="title"/>
          </p:nvPr>
        </p:nvSpPr>
        <p:spPr>
          <a:xfrm>
            <a:off x="2266443" y="4288404"/>
            <a:ext cx="13753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38" name="Google Shape;2138;g21d48e7f097_0_245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 Social">
  <p:cSld name="Title - 2 Social">
    <p:bg>
      <p:bgPr>
        <a:solidFill>
          <a:srgbClr val="FFFFFF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1d48e7f097_0_2467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529"/>
                </a:srgbClr>
              </a:gs>
              <a:gs pos="100000">
                <a:srgbClr val="8AC8E9">
                  <a:alpha val="28235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g21d48e7f097_0_2467"/>
          <p:cNvSpPr/>
          <p:nvPr/>
        </p:nvSpPr>
        <p:spPr>
          <a:xfrm>
            <a:off x="4450556" y="450850"/>
            <a:ext cx="9385500" cy="93852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g21d48e7f097_0_2467"/>
          <p:cNvSpPr/>
          <p:nvPr/>
        </p:nvSpPr>
        <p:spPr>
          <a:xfrm>
            <a:off x="5877718" y="1878013"/>
            <a:ext cx="6530700" cy="65310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g21d48e7f097_0_2467"/>
          <p:cNvSpPr/>
          <p:nvPr>
            <p:ph idx="2" type="pic"/>
          </p:nvPr>
        </p:nvSpPr>
        <p:spPr>
          <a:xfrm>
            <a:off x="7178021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4" name="Google Shape;2144;g21d48e7f097_0_2467"/>
          <p:cNvSpPr txBox="1"/>
          <p:nvPr>
            <p:ph idx="1" type="body"/>
          </p:nvPr>
        </p:nvSpPr>
        <p:spPr>
          <a:xfrm>
            <a:off x="6052863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45" name="Google Shape;2145;g21d48e7f097_0_2467"/>
          <p:cNvSpPr/>
          <p:nvPr>
            <p:ph idx="3" type="pic"/>
          </p:nvPr>
        </p:nvSpPr>
        <p:spPr>
          <a:xfrm>
            <a:off x="10358373" y="8707863"/>
            <a:ext cx="765000" cy="7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21d48e7f097_0_2467"/>
          <p:cNvSpPr txBox="1"/>
          <p:nvPr>
            <p:ph idx="4" type="body"/>
          </p:nvPr>
        </p:nvSpPr>
        <p:spPr>
          <a:xfrm>
            <a:off x="9233216" y="9472949"/>
            <a:ext cx="3015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47" name="Google Shape;2147;g21d48e7f097_0_2467"/>
          <p:cNvSpPr txBox="1"/>
          <p:nvPr>
            <p:ph type="title"/>
          </p:nvPr>
        </p:nvSpPr>
        <p:spPr>
          <a:xfrm>
            <a:off x="2266443" y="4288404"/>
            <a:ext cx="13753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48" name="Google Shape;2148;g21d48e7f097_0_2467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fo">
  <p:cSld name="Title - Info">
    <p:bg>
      <p:bgPr>
        <a:solidFill>
          <a:srgbClr val="FFFFFF"/>
        </a:solidFill>
      </p:bgPr>
    </p:bg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1d48e7f097_0_2477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529"/>
                </a:srgbClr>
              </a:gs>
              <a:gs pos="100000">
                <a:srgbClr val="8AC8E9">
                  <a:alpha val="28235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21d48e7f097_0_2477"/>
          <p:cNvSpPr/>
          <p:nvPr/>
        </p:nvSpPr>
        <p:spPr>
          <a:xfrm>
            <a:off x="4450556" y="450850"/>
            <a:ext cx="9385500" cy="93852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g21d48e7f097_0_2477"/>
          <p:cNvSpPr/>
          <p:nvPr/>
        </p:nvSpPr>
        <p:spPr>
          <a:xfrm>
            <a:off x="5877718" y="1878013"/>
            <a:ext cx="6530700" cy="65310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g21d48e7f097_0_2477"/>
          <p:cNvSpPr txBox="1"/>
          <p:nvPr>
            <p:ph type="title"/>
          </p:nvPr>
        </p:nvSpPr>
        <p:spPr>
          <a:xfrm>
            <a:off x="2266443" y="4288404"/>
            <a:ext cx="13753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54" name="Google Shape;2154;g21d48e7f097_0_2477"/>
          <p:cNvSpPr txBox="1"/>
          <p:nvPr>
            <p:ph idx="1" type="body"/>
          </p:nvPr>
        </p:nvSpPr>
        <p:spPr>
          <a:xfrm>
            <a:off x="2266443" y="5368526"/>
            <a:ext cx="137538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55" name="Google Shape;2155;g21d48e7f097_0_2477"/>
          <p:cNvSpPr txBox="1"/>
          <p:nvPr>
            <p:ph idx="2" type="body"/>
          </p:nvPr>
        </p:nvSpPr>
        <p:spPr>
          <a:xfrm>
            <a:off x="2122426" y="8608886"/>
            <a:ext cx="140415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9B9B9B"/>
              </a:buClr>
              <a:buSzPts val="3000"/>
              <a:buFont typeface="Arial"/>
              <a:buNone/>
              <a:defRPr sz="3000">
                <a:solidFill>
                  <a:srgbClr val="9B9B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56" name="Google Shape;2156;g21d48e7f097_0_2477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rgbClr val="FFFFFF"/>
        </a:solidFill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1d48e7f097_0_2485"/>
          <p:cNvSpPr/>
          <p:nvPr>
            <p:ph idx="2" type="pic"/>
          </p:nvPr>
        </p:nvSpPr>
        <p:spPr>
          <a:xfrm>
            <a:off x="0" y="0"/>
            <a:ext cx="182865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59" name="Google Shape;2159;g21d48e7f097_0_2485"/>
          <p:cNvSpPr txBox="1"/>
          <p:nvPr>
            <p:ph idx="1" type="body"/>
          </p:nvPr>
        </p:nvSpPr>
        <p:spPr>
          <a:xfrm>
            <a:off x="772275" y="3748344"/>
            <a:ext cx="5850300" cy="58506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60" name="Google Shape;2160;g21d48e7f097_0_2485"/>
          <p:cNvSpPr/>
          <p:nvPr>
            <p:ph idx="3" type="pic"/>
          </p:nvPr>
        </p:nvSpPr>
        <p:spPr>
          <a:xfrm>
            <a:off x="2707556" y="4783525"/>
            <a:ext cx="2070300" cy="206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1" name="Google Shape;2161;g21d48e7f097_0_2485"/>
          <p:cNvSpPr txBox="1"/>
          <p:nvPr>
            <p:ph type="title"/>
          </p:nvPr>
        </p:nvSpPr>
        <p:spPr>
          <a:xfrm>
            <a:off x="907291" y="6808685"/>
            <a:ext cx="55806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62" name="Google Shape;2162;g21d48e7f097_0_248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rgbClr val="FFFFFF"/>
        </a:solidFill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1d48e7f097_0_2491"/>
          <p:cNvSpPr/>
          <p:nvPr>
            <p:ph idx="2" type="pic"/>
          </p:nvPr>
        </p:nvSpPr>
        <p:spPr>
          <a:xfrm>
            <a:off x="0" y="0"/>
            <a:ext cx="182865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165" name="Google Shape;2165;g21d48e7f097_0_2491"/>
          <p:cNvSpPr txBox="1"/>
          <p:nvPr>
            <p:ph idx="1" type="body"/>
          </p:nvPr>
        </p:nvSpPr>
        <p:spPr>
          <a:xfrm>
            <a:off x="11618480" y="3748344"/>
            <a:ext cx="5850300" cy="58506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66" name="Google Shape;2166;g21d48e7f097_0_2491"/>
          <p:cNvSpPr/>
          <p:nvPr>
            <p:ph idx="3" type="pic"/>
          </p:nvPr>
        </p:nvSpPr>
        <p:spPr>
          <a:xfrm>
            <a:off x="13553760" y="4783525"/>
            <a:ext cx="2070300" cy="2068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7" name="Google Shape;2167;g21d48e7f097_0_2491"/>
          <p:cNvSpPr txBox="1"/>
          <p:nvPr>
            <p:ph type="title"/>
          </p:nvPr>
        </p:nvSpPr>
        <p:spPr>
          <a:xfrm>
            <a:off x="11753496" y="6808685"/>
            <a:ext cx="55806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168" name="Google Shape;2168;g21d48e7f097_0_2491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fo">
  <p:cSld name="Title - Info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8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8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8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8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33" name="Google Shape;133;p48"/>
          <p:cNvSpPr txBox="1"/>
          <p:nvPr>
            <p:ph idx="1" type="body"/>
          </p:nvPr>
        </p:nvSpPr>
        <p:spPr>
          <a:xfrm>
            <a:off x="2266442" y="5368525"/>
            <a:ext cx="13753529" cy="785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48"/>
          <p:cNvSpPr txBox="1"/>
          <p:nvPr>
            <p:ph idx="2" type="body"/>
          </p:nvPr>
        </p:nvSpPr>
        <p:spPr>
          <a:xfrm>
            <a:off x="2122426" y="8608885"/>
            <a:ext cx="14041561" cy="1500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3 Icons">
  <p:cSld name="Big Image and 3 Icons">
    <p:bg>
      <p:bgPr>
        <a:solidFill>
          <a:srgbClr val="FFFFFF"/>
        </a:solidFill>
      </p:bgPr>
    </p:bg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21d48e7f097_0_2497"/>
          <p:cNvSpPr/>
          <p:nvPr/>
        </p:nvSpPr>
        <p:spPr>
          <a:xfrm>
            <a:off x="0" y="6313630"/>
            <a:ext cx="18286500" cy="397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Google Shape;2171;g21d48e7f097_0_2497"/>
          <p:cNvSpPr/>
          <p:nvPr>
            <p:ph idx="2" type="pic"/>
          </p:nvPr>
        </p:nvSpPr>
        <p:spPr>
          <a:xfrm>
            <a:off x="0" y="1"/>
            <a:ext cx="18286500" cy="631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2" name="Google Shape;2172;g21d48e7f097_0_2497"/>
          <p:cNvSpPr txBox="1"/>
          <p:nvPr>
            <p:ph idx="1" type="body"/>
          </p:nvPr>
        </p:nvSpPr>
        <p:spPr>
          <a:xfrm>
            <a:off x="7994651" y="5162424"/>
            <a:ext cx="2295600" cy="2295600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73" name="Google Shape;2173;g21d48e7f097_0_2497"/>
          <p:cNvSpPr/>
          <p:nvPr>
            <p:ph idx="3" type="pic"/>
          </p:nvPr>
        </p:nvSpPr>
        <p:spPr>
          <a:xfrm>
            <a:off x="8579849" y="5747488"/>
            <a:ext cx="1125000" cy="112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74" name="Google Shape;2174;g21d48e7f097_0_2497"/>
          <p:cNvSpPr txBox="1"/>
          <p:nvPr>
            <p:ph idx="4" type="body"/>
          </p:nvPr>
        </p:nvSpPr>
        <p:spPr>
          <a:xfrm>
            <a:off x="6737980" y="8144100"/>
            <a:ext cx="48090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75" name="Google Shape;2175;g21d48e7f097_0_2497"/>
          <p:cNvSpPr txBox="1"/>
          <p:nvPr>
            <p:ph idx="5" type="body"/>
          </p:nvPr>
        </p:nvSpPr>
        <p:spPr>
          <a:xfrm>
            <a:off x="6737980" y="7564668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76" name="Google Shape;2176;g21d48e7f097_0_2497"/>
          <p:cNvSpPr txBox="1"/>
          <p:nvPr>
            <p:ph idx="6" type="body"/>
          </p:nvPr>
        </p:nvSpPr>
        <p:spPr>
          <a:xfrm>
            <a:off x="3043662" y="5496813"/>
            <a:ext cx="1623300" cy="1623300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77" name="Google Shape;2177;g21d48e7f097_0_2497"/>
          <p:cNvSpPr/>
          <p:nvPr>
            <p:ph idx="7" type="pic"/>
          </p:nvPr>
        </p:nvSpPr>
        <p:spPr>
          <a:xfrm>
            <a:off x="3292690" y="5745705"/>
            <a:ext cx="1125000" cy="112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78" name="Google Shape;2178;g21d48e7f097_0_2497"/>
          <p:cNvSpPr txBox="1"/>
          <p:nvPr>
            <p:ph idx="8" type="body"/>
          </p:nvPr>
        </p:nvSpPr>
        <p:spPr>
          <a:xfrm>
            <a:off x="1450821" y="8142315"/>
            <a:ext cx="48090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79" name="Google Shape;2179;g21d48e7f097_0_2497"/>
          <p:cNvSpPr txBox="1"/>
          <p:nvPr>
            <p:ph idx="9" type="body"/>
          </p:nvPr>
        </p:nvSpPr>
        <p:spPr>
          <a:xfrm>
            <a:off x="1450821" y="7562885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80" name="Google Shape;2180;g21d48e7f097_0_2497"/>
          <p:cNvSpPr txBox="1"/>
          <p:nvPr>
            <p:ph idx="13" type="body"/>
          </p:nvPr>
        </p:nvSpPr>
        <p:spPr>
          <a:xfrm>
            <a:off x="13623038" y="5493927"/>
            <a:ext cx="1623300" cy="1623300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81" name="Google Shape;2181;g21d48e7f097_0_2497"/>
          <p:cNvSpPr/>
          <p:nvPr>
            <p:ph idx="14" type="pic"/>
          </p:nvPr>
        </p:nvSpPr>
        <p:spPr>
          <a:xfrm>
            <a:off x="13872066" y="5742818"/>
            <a:ext cx="1125000" cy="1124100"/>
          </a:xfrm>
          <a:prstGeom prst="rect">
            <a:avLst/>
          </a:prstGeom>
          <a:noFill/>
          <a:ln>
            <a:noFill/>
          </a:ln>
        </p:spPr>
      </p:sp>
      <p:sp>
        <p:nvSpPr>
          <p:cNvPr id="2182" name="Google Shape;2182;g21d48e7f097_0_2497"/>
          <p:cNvSpPr txBox="1"/>
          <p:nvPr>
            <p:ph idx="15" type="body"/>
          </p:nvPr>
        </p:nvSpPr>
        <p:spPr>
          <a:xfrm>
            <a:off x="12030196" y="8139429"/>
            <a:ext cx="48090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83" name="Google Shape;2183;g21d48e7f097_0_2497"/>
          <p:cNvSpPr txBox="1"/>
          <p:nvPr>
            <p:ph idx="16" type="body"/>
          </p:nvPr>
        </p:nvSpPr>
        <p:spPr>
          <a:xfrm>
            <a:off x="12030196" y="7559999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84" name="Google Shape;2184;g21d48e7f097_0_2497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ers">
  <p:cSld name="workers">
    <p:bg>
      <p:bgPr>
        <a:solidFill>
          <a:srgbClr val="FFFFFF"/>
        </a:soli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g21d48e7f097_0_2513"/>
          <p:cNvSpPr/>
          <p:nvPr/>
        </p:nvSpPr>
        <p:spPr>
          <a:xfrm>
            <a:off x="0" y="-1"/>
            <a:ext cx="18286500" cy="5953500"/>
          </a:xfrm>
          <a:prstGeom prst="rect">
            <a:avLst/>
          </a:prstGeom>
          <a:solidFill>
            <a:srgbClr val="BFF2FF">
              <a:alpha val="38430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21d48e7f097_0_2513"/>
          <p:cNvSpPr/>
          <p:nvPr/>
        </p:nvSpPr>
        <p:spPr>
          <a:xfrm>
            <a:off x="0" y="5908583"/>
            <a:ext cx="18286500" cy="437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図 10" id="2188" name="Google Shape;2188;g21d48e7f097_0_25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66369" y="1104846"/>
            <a:ext cx="830482" cy="4189799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2" id="2189" name="Google Shape;2189;g21d48e7f097_0_2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54833" y="1180643"/>
            <a:ext cx="1295502" cy="4491633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3" id="2190" name="Google Shape;2190;g21d48e7f097_0_2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8131" y="958035"/>
            <a:ext cx="1678629" cy="4936541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9" id="2191" name="Google Shape;2191;g21d48e7f097_0_25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875" y="1476824"/>
            <a:ext cx="1446567" cy="4179560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4" id="2192" name="Google Shape;2192;g21d48e7f097_0_25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2696" y="1090061"/>
            <a:ext cx="1142785" cy="4074328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sp>
        <p:nvSpPr>
          <p:cNvPr id="2193" name="Google Shape;2193;g21d48e7f097_0_2513"/>
          <p:cNvSpPr txBox="1"/>
          <p:nvPr>
            <p:ph idx="1" type="body"/>
          </p:nvPr>
        </p:nvSpPr>
        <p:spPr>
          <a:xfrm>
            <a:off x="727272" y="6448646"/>
            <a:ext cx="168318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None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11811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11811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•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11811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11811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»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94" name="Google Shape;2194;g21d48e7f097_0_2513"/>
          <p:cNvSpPr txBox="1"/>
          <p:nvPr>
            <p:ph idx="2" type="body"/>
          </p:nvPr>
        </p:nvSpPr>
        <p:spPr>
          <a:xfrm>
            <a:off x="727271" y="8626016"/>
            <a:ext cx="168318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195" name="Google Shape;2195;g21d48e7f097_0_2513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1d48e7f097_0_2524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- Text">
  <p:cSld name="Gray - Text">
    <p:bg>
      <p:bgPr>
        <a:solidFill>
          <a:srgbClr val="FFFFFF"/>
        </a:solidFill>
      </p:bgPr>
    </p:bg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1d48e7f097_0_2526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g21d48e7f097_0_2526"/>
          <p:cNvSpPr txBox="1"/>
          <p:nvPr>
            <p:ph idx="1" type="body"/>
          </p:nvPr>
        </p:nvSpPr>
        <p:spPr>
          <a:xfrm>
            <a:off x="6757940" y="1700619"/>
            <a:ext cx="103962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None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685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6858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•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6858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6858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»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01" name="Google Shape;2201;g21d48e7f097_0_2526"/>
          <p:cNvSpPr txBox="1"/>
          <p:nvPr>
            <p:ph idx="2" type="body"/>
          </p:nvPr>
        </p:nvSpPr>
        <p:spPr>
          <a:xfrm>
            <a:off x="6757940" y="4985982"/>
            <a:ext cx="103962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02" name="Google Shape;2202;g21d48e7f097_0_2526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3" name="Google Shape;2203;g21d48e7f097_0_25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4859" y="688212"/>
            <a:ext cx="9005582" cy="900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g21d48e7f097_0_2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9028" y="237296"/>
            <a:ext cx="1570442" cy="206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">
  <p:cSld name="Double">
    <p:bg>
      <p:bgPr>
        <a:solidFill>
          <a:srgbClr val="FFFFFF"/>
        </a:solid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21d48e7f097_0_2533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21d48e7f097_0_2533"/>
          <p:cNvSpPr/>
          <p:nvPr>
            <p:ph idx="2" type="pic"/>
          </p:nvPr>
        </p:nvSpPr>
        <p:spPr>
          <a:xfrm>
            <a:off x="9356369" y="5829299"/>
            <a:ext cx="8929800" cy="3285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08" name="Google Shape;2208;g21d48e7f097_0_2533"/>
          <p:cNvGrpSpPr/>
          <p:nvPr/>
        </p:nvGrpSpPr>
        <p:grpSpPr>
          <a:xfrm>
            <a:off x="0" y="-1"/>
            <a:ext cx="10763403" cy="10284624"/>
            <a:chOff x="0" y="-1"/>
            <a:chExt cx="10763403" cy="10284624"/>
          </a:xfrm>
        </p:grpSpPr>
        <p:sp>
          <p:nvSpPr>
            <p:cNvPr id="2209" name="Google Shape;2209;g21d48e7f097_0_2533"/>
            <p:cNvSpPr/>
            <p:nvPr/>
          </p:nvSpPr>
          <p:spPr>
            <a:xfrm>
              <a:off x="7523025" y="-1"/>
              <a:ext cx="3240378" cy="10284624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21d48e7f097_0_2533"/>
            <p:cNvSpPr/>
            <p:nvPr/>
          </p:nvSpPr>
          <p:spPr>
            <a:xfrm>
              <a:off x="0" y="-1"/>
              <a:ext cx="7523100" cy="1027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1" name="Google Shape;2211;g21d48e7f097_0_2533"/>
          <p:cNvSpPr/>
          <p:nvPr>
            <p:ph idx="3" type="pic"/>
          </p:nvPr>
        </p:nvSpPr>
        <p:spPr>
          <a:xfrm>
            <a:off x="2523" y="1183062"/>
            <a:ext cx="8928600" cy="3280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21d48e7f097_0_2533"/>
          <p:cNvSpPr txBox="1"/>
          <p:nvPr>
            <p:ph idx="1" type="body"/>
          </p:nvPr>
        </p:nvSpPr>
        <p:spPr>
          <a:xfrm>
            <a:off x="649962" y="5622044"/>
            <a:ext cx="79227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None/>
              <a:defRPr sz="2000">
                <a:solidFill>
                  <a:srgbClr val="FFFFFF"/>
                </a:solidFill>
              </a:defRPr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•"/>
              <a:defRPr sz="2000">
                <a:solidFill>
                  <a:srgbClr val="FFFFFF"/>
                </a:solidFill>
              </a:defRPr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»"/>
              <a:defRPr sz="2000">
                <a:solidFill>
                  <a:srgbClr val="FFFFFF"/>
                </a:solidFill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13" name="Google Shape;2213;g21d48e7f097_0_2533"/>
          <p:cNvSpPr txBox="1"/>
          <p:nvPr>
            <p:ph idx="4" type="body"/>
          </p:nvPr>
        </p:nvSpPr>
        <p:spPr>
          <a:xfrm>
            <a:off x="637261" y="4599213"/>
            <a:ext cx="7922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14" name="Google Shape;2214;g21d48e7f097_0_2533"/>
          <p:cNvSpPr txBox="1"/>
          <p:nvPr>
            <p:ph idx="5" type="body"/>
          </p:nvPr>
        </p:nvSpPr>
        <p:spPr>
          <a:xfrm>
            <a:off x="9793961" y="3678943"/>
            <a:ext cx="79227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15" name="Google Shape;2215;g21d48e7f097_0_2533"/>
          <p:cNvSpPr txBox="1"/>
          <p:nvPr>
            <p:ph idx="6" type="body"/>
          </p:nvPr>
        </p:nvSpPr>
        <p:spPr>
          <a:xfrm>
            <a:off x="9781262" y="2656114"/>
            <a:ext cx="7922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16" name="Google Shape;2216;g21d48e7f097_0_2533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Images">
  <p:cSld name="10 Images">
    <p:bg>
      <p:bgPr>
        <a:solidFill>
          <a:srgbClr val="FFFFFF"/>
        </a:solidFill>
      </p:bgPr>
    </p:bg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21d48e7f097_0_2545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21d48e7f097_0_2545"/>
          <p:cNvSpPr/>
          <p:nvPr>
            <p:ph idx="2" type="pic"/>
          </p:nvPr>
        </p:nvSpPr>
        <p:spPr>
          <a:xfrm>
            <a:off x="38181" y="43542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0" name="Google Shape;2220;g21d48e7f097_0_2545"/>
          <p:cNvSpPr/>
          <p:nvPr>
            <p:ph idx="3" type="pic"/>
          </p:nvPr>
        </p:nvSpPr>
        <p:spPr>
          <a:xfrm>
            <a:off x="3687752" y="43542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1" name="Google Shape;2221;g21d48e7f097_0_2545"/>
          <p:cNvSpPr/>
          <p:nvPr>
            <p:ph idx="4" type="pic"/>
          </p:nvPr>
        </p:nvSpPr>
        <p:spPr>
          <a:xfrm>
            <a:off x="7337325" y="43542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2" name="Google Shape;2222;g21d48e7f097_0_2545"/>
          <p:cNvSpPr/>
          <p:nvPr>
            <p:ph idx="5" type="pic"/>
          </p:nvPr>
        </p:nvSpPr>
        <p:spPr>
          <a:xfrm>
            <a:off x="10988186" y="43542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3" name="Google Shape;2223;g21d48e7f097_0_2545"/>
          <p:cNvSpPr/>
          <p:nvPr>
            <p:ph idx="6" type="pic"/>
          </p:nvPr>
        </p:nvSpPr>
        <p:spPr>
          <a:xfrm>
            <a:off x="14636466" y="43542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4" name="Google Shape;2224;g21d48e7f097_0_2545"/>
          <p:cNvSpPr/>
          <p:nvPr>
            <p:ph idx="7" type="pic"/>
          </p:nvPr>
        </p:nvSpPr>
        <p:spPr>
          <a:xfrm>
            <a:off x="35932" y="6628665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5" name="Google Shape;2225;g21d48e7f097_0_2545"/>
          <p:cNvSpPr/>
          <p:nvPr>
            <p:ph idx="8" type="pic"/>
          </p:nvPr>
        </p:nvSpPr>
        <p:spPr>
          <a:xfrm>
            <a:off x="3685502" y="6628665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6" name="Google Shape;2226;g21d48e7f097_0_2545"/>
          <p:cNvSpPr/>
          <p:nvPr>
            <p:ph idx="9" type="pic"/>
          </p:nvPr>
        </p:nvSpPr>
        <p:spPr>
          <a:xfrm>
            <a:off x="7335073" y="6628665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7" name="Google Shape;2227;g21d48e7f097_0_2545"/>
          <p:cNvSpPr/>
          <p:nvPr>
            <p:ph idx="13" type="pic"/>
          </p:nvPr>
        </p:nvSpPr>
        <p:spPr>
          <a:xfrm>
            <a:off x="10985935" y="6628665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8" name="Google Shape;2228;g21d48e7f097_0_2545"/>
          <p:cNvSpPr/>
          <p:nvPr>
            <p:ph idx="14" type="pic"/>
          </p:nvPr>
        </p:nvSpPr>
        <p:spPr>
          <a:xfrm>
            <a:off x="14634216" y="6628665"/>
            <a:ext cx="3600300" cy="35976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21d48e7f097_0_2545"/>
          <p:cNvSpPr txBox="1"/>
          <p:nvPr>
            <p:ph idx="1" type="body"/>
          </p:nvPr>
        </p:nvSpPr>
        <p:spPr>
          <a:xfrm>
            <a:off x="1222326" y="4018374"/>
            <a:ext cx="158415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30" name="Google Shape;2230;g21d48e7f097_0_2545"/>
          <p:cNvSpPr txBox="1"/>
          <p:nvPr>
            <p:ph idx="15" type="body"/>
          </p:nvPr>
        </p:nvSpPr>
        <p:spPr>
          <a:xfrm>
            <a:off x="1222326" y="5233511"/>
            <a:ext cx="158415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31" name="Google Shape;2231;g21d48e7f097_0_254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1">
  <p:cSld name="Impac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21d48e7f097_0_2560"/>
          <p:cNvSpPr/>
          <p:nvPr/>
        </p:nvSpPr>
        <p:spPr>
          <a:xfrm rot="5400000">
            <a:off x="-419429" y="419418"/>
            <a:ext cx="10287000" cy="944816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697"/>
                </a:lnTo>
                <a:lnTo>
                  <a:pt x="10429" y="697"/>
                </a:lnTo>
                <a:lnTo>
                  <a:pt x="10800" y="0"/>
                </a:lnTo>
                <a:lnTo>
                  <a:pt x="11171" y="697"/>
                </a:lnTo>
                <a:lnTo>
                  <a:pt x="21600" y="6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g21d48e7f097_0_2560"/>
          <p:cNvSpPr txBox="1"/>
          <p:nvPr>
            <p:ph idx="1" type="body"/>
          </p:nvPr>
        </p:nvSpPr>
        <p:spPr>
          <a:xfrm>
            <a:off x="457241" y="2038155"/>
            <a:ext cx="8325900" cy="6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None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787400" lvl="1" marL="9144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787400" lvl="2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•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787400" lvl="3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787400" lvl="4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»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35" name="Google Shape;2235;g21d48e7f097_0_2560"/>
          <p:cNvSpPr txBox="1"/>
          <p:nvPr>
            <p:ph idx="2" type="body"/>
          </p:nvPr>
        </p:nvSpPr>
        <p:spPr>
          <a:xfrm>
            <a:off x="9863284" y="1160557"/>
            <a:ext cx="7650900" cy="79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36" name="Google Shape;2236;g21d48e7f097_0_2560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Text and Image">
  <p:cSld name="Impact Text and Image">
    <p:bg>
      <p:bgPr>
        <a:solidFill>
          <a:srgbClr val="FFFFFF"/>
        </a:solidFill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21d48e7f097_0_2565"/>
          <p:cNvSpPr/>
          <p:nvPr/>
        </p:nvSpPr>
        <p:spPr>
          <a:xfrm>
            <a:off x="0" y="0"/>
            <a:ext cx="18286500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21d48e7f097_0_2565"/>
          <p:cNvSpPr/>
          <p:nvPr/>
        </p:nvSpPr>
        <p:spPr>
          <a:xfrm rot="5400000">
            <a:off x="-419429" y="419418"/>
            <a:ext cx="10287000" cy="944816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697"/>
                </a:lnTo>
                <a:lnTo>
                  <a:pt x="10429" y="697"/>
                </a:lnTo>
                <a:lnTo>
                  <a:pt x="10800" y="0"/>
                </a:lnTo>
                <a:lnTo>
                  <a:pt x="11171" y="697"/>
                </a:lnTo>
                <a:lnTo>
                  <a:pt x="21600" y="6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21d48e7f097_0_2565"/>
          <p:cNvSpPr/>
          <p:nvPr/>
        </p:nvSpPr>
        <p:spPr>
          <a:xfrm>
            <a:off x="9863288" y="1183062"/>
            <a:ext cx="7695900" cy="44556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g21d48e7f097_0_2565"/>
          <p:cNvSpPr txBox="1"/>
          <p:nvPr>
            <p:ph idx="1" type="body"/>
          </p:nvPr>
        </p:nvSpPr>
        <p:spPr>
          <a:xfrm>
            <a:off x="457241" y="2038155"/>
            <a:ext cx="8325900" cy="6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None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787400" lvl="1" marL="9144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787400" lvl="2" marL="13716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•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787400" lvl="3" marL="1828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787400" lvl="4" marL="22860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»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42" name="Google Shape;2242;g21d48e7f097_0_2565"/>
          <p:cNvSpPr txBox="1"/>
          <p:nvPr>
            <p:ph idx="2" type="body"/>
          </p:nvPr>
        </p:nvSpPr>
        <p:spPr>
          <a:xfrm>
            <a:off x="9818282" y="5818575"/>
            <a:ext cx="77409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43" name="Google Shape;2243;g21d48e7f097_0_2565"/>
          <p:cNvSpPr/>
          <p:nvPr>
            <p:ph idx="3" type="pic"/>
          </p:nvPr>
        </p:nvSpPr>
        <p:spPr>
          <a:xfrm>
            <a:off x="9998302" y="1319622"/>
            <a:ext cx="7425600" cy="4182300"/>
          </a:xfrm>
          <a:prstGeom prst="rect">
            <a:avLst/>
          </a:prstGeom>
          <a:noFill/>
          <a:ln>
            <a:noFill/>
          </a:ln>
        </p:spPr>
      </p:sp>
      <p:sp>
        <p:nvSpPr>
          <p:cNvPr id="2244" name="Google Shape;2244;g21d48e7f097_0_256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6" name="Google Shape;2246;g21d48e7f097_0_257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7" name="Google Shape;2247;g21d48e7f097_0_2573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8" name="Google Shape;2248;g21d48e7f097_0_2573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249" name="Google Shape;2249;g21d48e7f097_0_257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0" name="Google Shape;2250;g21d48e7f097_0_2573"/>
          <p:cNvSpPr txBox="1"/>
          <p:nvPr>
            <p:ph idx="1" type="body"/>
          </p:nvPr>
        </p:nvSpPr>
        <p:spPr>
          <a:xfrm>
            <a:off x="1096311" y="2803239"/>
            <a:ext cx="160578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None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•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»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51" name="Google Shape;2251;g21d48e7f097_0_2573"/>
          <p:cNvSpPr txBox="1"/>
          <p:nvPr>
            <p:ph idx="2" type="body"/>
          </p:nvPr>
        </p:nvSpPr>
        <p:spPr>
          <a:xfrm>
            <a:off x="1096311" y="4063380"/>
            <a:ext cx="160578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" name="Google Shape;2253;g21d48e7f097_0_258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4" name="Google Shape;2254;g21d48e7f097_0_2580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255" name="Google Shape;2255;g21d48e7f097_0_258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6" name="Google Shape;2256;g21d48e7f097_0_2580"/>
          <p:cNvSpPr txBox="1"/>
          <p:nvPr>
            <p:ph idx="1" type="body"/>
          </p:nvPr>
        </p:nvSpPr>
        <p:spPr>
          <a:xfrm>
            <a:off x="1096311" y="1948146"/>
            <a:ext cx="7641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57" name="Google Shape;2257;g21d48e7f097_0_2580"/>
          <p:cNvSpPr txBox="1"/>
          <p:nvPr>
            <p:ph idx="2" type="body"/>
          </p:nvPr>
        </p:nvSpPr>
        <p:spPr>
          <a:xfrm>
            <a:off x="1096311" y="3036843"/>
            <a:ext cx="76419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58" name="Google Shape;2258;g21d48e7f097_0_2580"/>
          <p:cNvSpPr txBox="1"/>
          <p:nvPr>
            <p:ph idx="3" type="body"/>
          </p:nvPr>
        </p:nvSpPr>
        <p:spPr>
          <a:xfrm>
            <a:off x="9503246" y="1948146"/>
            <a:ext cx="7641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59" name="Google Shape;2259;g21d48e7f097_0_2580"/>
          <p:cNvSpPr txBox="1"/>
          <p:nvPr>
            <p:ph idx="4" type="body"/>
          </p:nvPr>
        </p:nvSpPr>
        <p:spPr>
          <a:xfrm>
            <a:off x="9503246" y="3036843"/>
            <a:ext cx="76419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60" name="Google Shape;2260;g21d48e7f097_0_2580"/>
          <p:cNvSpPr/>
          <p:nvPr/>
        </p:nvSpPr>
        <p:spPr>
          <a:xfrm>
            <a:off x="907291" y="2343636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g21d48e7f097_0_2580"/>
          <p:cNvSpPr/>
          <p:nvPr/>
        </p:nvSpPr>
        <p:spPr>
          <a:xfrm>
            <a:off x="9323227" y="2353189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49"/>
          <p:cNvSpPr txBox="1"/>
          <p:nvPr>
            <p:ph idx="1" type="body"/>
          </p:nvPr>
        </p:nvSpPr>
        <p:spPr>
          <a:xfrm>
            <a:off x="772276" y="3748344"/>
            <a:ext cx="5850650" cy="585065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9"/>
          <p:cNvSpPr/>
          <p:nvPr>
            <p:ph idx="3" type="pic"/>
          </p:nvPr>
        </p:nvSpPr>
        <p:spPr>
          <a:xfrm>
            <a:off x="2707556" y="4783525"/>
            <a:ext cx="2070165" cy="2070165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49"/>
          <p:cNvSpPr txBox="1"/>
          <p:nvPr>
            <p:ph type="title"/>
          </p:nvPr>
        </p:nvSpPr>
        <p:spPr>
          <a:xfrm>
            <a:off x="907291" y="6808685"/>
            <a:ext cx="5580620" cy="118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p4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Horizontal">
  <p:cSld name="3 Images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3" name="Google Shape;2263;g21d48e7f097_0_259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4" name="Google Shape;2264;g21d48e7f097_0_2590"/>
          <p:cNvSpPr/>
          <p:nvPr/>
        </p:nvSpPr>
        <p:spPr>
          <a:xfrm>
            <a:off x="1596993" y="7033710"/>
            <a:ext cx="4185600" cy="23406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g21d48e7f097_0_2590"/>
          <p:cNvSpPr/>
          <p:nvPr/>
        </p:nvSpPr>
        <p:spPr>
          <a:xfrm>
            <a:off x="1596993" y="4423419"/>
            <a:ext cx="4185600" cy="23406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g21d48e7f097_0_2590"/>
          <p:cNvSpPr/>
          <p:nvPr/>
        </p:nvSpPr>
        <p:spPr>
          <a:xfrm>
            <a:off x="1596993" y="1768125"/>
            <a:ext cx="4185600" cy="23406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g21d48e7f097_0_2590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268" name="Google Shape;2268;g21d48e7f097_0_259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9" name="Google Shape;2269;g21d48e7f097_0_2590"/>
          <p:cNvSpPr/>
          <p:nvPr>
            <p:ph idx="2" type="pic"/>
          </p:nvPr>
        </p:nvSpPr>
        <p:spPr>
          <a:xfrm>
            <a:off x="1740033" y="1933889"/>
            <a:ext cx="3899100" cy="200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70" name="Google Shape;2270;g21d48e7f097_0_2590"/>
          <p:cNvSpPr/>
          <p:nvPr>
            <p:ph idx="3" type="pic"/>
          </p:nvPr>
        </p:nvSpPr>
        <p:spPr>
          <a:xfrm>
            <a:off x="1740033" y="4589186"/>
            <a:ext cx="3899100" cy="200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71" name="Google Shape;2271;g21d48e7f097_0_2590"/>
          <p:cNvSpPr/>
          <p:nvPr>
            <p:ph idx="4" type="pic"/>
          </p:nvPr>
        </p:nvSpPr>
        <p:spPr>
          <a:xfrm>
            <a:off x="1740033" y="7199475"/>
            <a:ext cx="3899100" cy="200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72" name="Google Shape;2272;g21d48e7f097_0_2590"/>
          <p:cNvSpPr txBox="1"/>
          <p:nvPr>
            <p:ph idx="1" type="body"/>
          </p:nvPr>
        </p:nvSpPr>
        <p:spPr>
          <a:xfrm>
            <a:off x="6026229" y="2347554"/>
            <a:ext cx="106779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73" name="Google Shape;2273;g21d48e7f097_0_2590"/>
          <p:cNvSpPr txBox="1"/>
          <p:nvPr>
            <p:ph idx="5" type="body"/>
          </p:nvPr>
        </p:nvSpPr>
        <p:spPr>
          <a:xfrm>
            <a:off x="6026229" y="1768125"/>
            <a:ext cx="10677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74" name="Google Shape;2274;g21d48e7f097_0_2590"/>
          <p:cNvSpPr txBox="1"/>
          <p:nvPr>
            <p:ph idx="6" type="body"/>
          </p:nvPr>
        </p:nvSpPr>
        <p:spPr>
          <a:xfrm>
            <a:off x="6026229" y="5005227"/>
            <a:ext cx="106779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75" name="Google Shape;2275;g21d48e7f097_0_2590"/>
          <p:cNvSpPr txBox="1"/>
          <p:nvPr>
            <p:ph idx="7" type="body"/>
          </p:nvPr>
        </p:nvSpPr>
        <p:spPr>
          <a:xfrm>
            <a:off x="6026229" y="4425797"/>
            <a:ext cx="10677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76" name="Google Shape;2276;g21d48e7f097_0_2590"/>
          <p:cNvSpPr txBox="1"/>
          <p:nvPr>
            <p:ph idx="8" type="body"/>
          </p:nvPr>
        </p:nvSpPr>
        <p:spPr>
          <a:xfrm>
            <a:off x="6026229" y="7629849"/>
            <a:ext cx="106779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77" name="Google Shape;2277;g21d48e7f097_0_2590"/>
          <p:cNvSpPr txBox="1"/>
          <p:nvPr>
            <p:ph idx="9" type="body"/>
          </p:nvPr>
        </p:nvSpPr>
        <p:spPr>
          <a:xfrm>
            <a:off x="6026229" y="7050420"/>
            <a:ext cx="10677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9" name="Google Shape;2279;g21d48e7f097_0_2606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0" name="Google Shape;2280;g21d48e7f097_0_2606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281" name="Google Shape;2281;g21d48e7f097_0_260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2" name="Google Shape;2282;g21d48e7f097_0_2606"/>
          <p:cNvSpPr txBox="1"/>
          <p:nvPr>
            <p:ph idx="1" type="body"/>
          </p:nvPr>
        </p:nvSpPr>
        <p:spPr>
          <a:xfrm>
            <a:off x="1096311" y="1948146"/>
            <a:ext cx="5172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3" name="Google Shape;2283;g21d48e7f097_0_2606"/>
          <p:cNvSpPr txBox="1"/>
          <p:nvPr>
            <p:ph idx="2" type="body"/>
          </p:nvPr>
        </p:nvSpPr>
        <p:spPr>
          <a:xfrm>
            <a:off x="1096311" y="3036843"/>
            <a:ext cx="51720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4" name="Google Shape;2284;g21d48e7f097_0_2606"/>
          <p:cNvSpPr txBox="1"/>
          <p:nvPr>
            <p:ph idx="3" type="body"/>
          </p:nvPr>
        </p:nvSpPr>
        <p:spPr>
          <a:xfrm>
            <a:off x="6532915" y="1984572"/>
            <a:ext cx="5172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5" name="Google Shape;2285;g21d48e7f097_0_2606"/>
          <p:cNvSpPr txBox="1"/>
          <p:nvPr>
            <p:ph idx="4" type="body"/>
          </p:nvPr>
        </p:nvSpPr>
        <p:spPr>
          <a:xfrm>
            <a:off x="6532915" y="3073269"/>
            <a:ext cx="51720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6" name="Google Shape;2286;g21d48e7f097_0_2606"/>
          <p:cNvSpPr txBox="1"/>
          <p:nvPr>
            <p:ph idx="5" type="body"/>
          </p:nvPr>
        </p:nvSpPr>
        <p:spPr>
          <a:xfrm>
            <a:off x="11978521" y="1984572"/>
            <a:ext cx="51720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7" name="Google Shape;2287;g21d48e7f097_0_2606"/>
          <p:cNvSpPr txBox="1"/>
          <p:nvPr>
            <p:ph idx="6" type="body"/>
          </p:nvPr>
        </p:nvSpPr>
        <p:spPr>
          <a:xfrm>
            <a:off x="11978521" y="3073269"/>
            <a:ext cx="5172000" cy="5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288" name="Google Shape;2288;g21d48e7f097_0_2606"/>
          <p:cNvSpPr/>
          <p:nvPr/>
        </p:nvSpPr>
        <p:spPr>
          <a:xfrm>
            <a:off x="907291" y="2356902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g21d48e7f097_0_2606"/>
          <p:cNvSpPr/>
          <p:nvPr/>
        </p:nvSpPr>
        <p:spPr>
          <a:xfrm>
            <a:off x="6352896" y="2356902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g21d48e7f097_0_2606"/>
          <p:cNvSpPr/>
          <p:nvPr/>
        </p:nvSpPr>
        <p:spPr>
          <a:xfrm>
            <a:off x="11798500" y="2356902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op 1">
  <p:cSld name="Loop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2" name="Google Shape;2292;g21d48e7f097_0_2619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3" name="Google Shape;2293;g21d48e7f097_0_2619"/>
          <p:cNvSpPr/>
          <p:nvPr/>
        </p:nvSpPr>
        <p:spPr>
          <a:xfrm>
            <a:off x="6041204" y="2495276"/>
            <a:ext cx="6193200" cy="61929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g21d48e7f097_0_2619"/>
          <p:cNvSpPr/>
          <p:nvPr/>
        </p:nvSpPr>
        <p:spPr>
          <a:xfrm>
            <a:off x="6982939" y="3437012"/>
            <a:ext cx="4309500" cy="43098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g21d48e7f097_0_2619"/>
          <p:cNvSpPr/>
          <p:nvPr/>
        </p:nvSpPr>
        <p:spPr>
          <a:xfrm>
            <a:off x="6398903" y="2849730"/>
            <a:ext cx="5461668" cy="54616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686" y="10800"/>
                </a:moveTo>
                <a:cubicBezTo>
                  <a:pt x="1686" y="15834"/>
                  <a:pt x="5766" y="19914"/>
                  <a:pt x="10800" y="19914"/>
                </a:cubicBezTo>
                <a:cubicBezTo>
                  <a:pt x="15834" y="19914"/>
                  <a:pt x="19914" y="15834"/>
                  <a:pt x="19914" y="10800"/>
                </a:cubicBezTo>
                <a:cubicBezTo>
                  <a:pt x="19914" y="5766"/>
                  <a:pt x="15834" y="1686"/>
                  <a:pt x="10800" y="1686"/>
                </a:cubicBezTo>
                <a:cubicBezTo>
                  <a:pt x="5766" y="1686"/>
                  <a:pt x="1686" y="5766"/>
                  <a:pt x="1686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g21d48e7f097_0_2619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297" name="Google Shape;2297;g21d48e7f097_0_2619"/>
          <p:cNvSpPr/>
          <p:nvPr/>
        </p:nvSpPr>
        <p:spPr>
          <a:xfrm>
            <a:off x="9143207" y="2833652"/>
            <a:ext cx="3024378" cy="2758157"/>
          </a:xfrm>
          <a:custGeom>
            <a:rect b="b" l="l" r="r" t="t"/>
            <a:pathLst>
              <a:path extrusionOk="0" h="21562" w="21600">
                <a:moveTo>
                  <a:pt x="0" y="1"/>
                </a:moveTo>
                <a:cubicBezTo>
                  <a:pt x="9669" y="-38"/>
                  <a:pt x="17786" y="7566"/>
                  <a:pt x="19309" y="18017"/>
                </a:cubicBezTo>
                <a:lnTo>
                  <a:pt x="21600" y="18064"/>
                </a:lnTo>
                <a:lnTo>
                  <a:pt x="17916" y="21562"/>
                </a:lnTo>
                <a:lnTo>
                  <a:pt x="14148" y="18055"/>
                </a:lnTo>
                <a:lnTo>
                  <a:pt x="16355" y="18024"/>
                </a:lnTo>
                <a:cubicBezTo>
                  <a:pt x="14678" y="9664"/>
                  <a:pt x="7831" y="3271"/>
                  <a:pt x="11" y="3302"/>
                </a:cubicBezTo>
                <a:cubicBezTo>
                  <a:pt x="7" y="2202"/>
                  <a:pt x="4" y="1101"/>
                  <a:pt x="0" y="1"/>
                </a:cubicBez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g21d48e7f097_0_2619"/>
          <p:cNvSpPr/>
          <p:nvPr/>
        </p:nvSpPr>
        <p:spPr>
          <a:xfrm rot="5400000">
            <a:off x="8975156" y="5717433"/>
            <a:ext cx="3024378" cy="2758157"/>
          </a:xfrm>
          <a:custGeom>
            <a:rect b="b" l="l" r="r" t="t"/>
            <a:pathLst>
              <a:path extrusionOk="0" h="21562" w="21600">
                <a:moveTo>
                  <a:pt x="0" y="1"/>
                </a:moveTo>
                <a:cubicBezTo>
                  <a:pt x="9669" y="-38"/>
                  <a:pt x="17786" y="7566"/>
                  <a:pt x="19309" y="18017"/>
                </a:cubicBezTo>
                <a:lnTo>
                  <a:pt x="21600" y="18064"/>
                </a:lnTo>
                <a:lnTo>
                  <a:pt x="17916" y="21562"/>
                </a:lnTo>
                <a:lnTo>
                  <a:pt x="14148" y="18055"/>
                </a:lnTo>
                <a:lnTo>
                  <a:pt x="16355" y="18024"/>
                </a:lnTo>
                <a:cubicBezTo>
                  <a:pt x="14678" y="9664"/>
                  <a:pt x="7831" y="3271"/>
                  <a:pt x="11" y="3302"/>
                </a:cubicBezTo>
                <a:cubicBezTo>
                  <a:pt x="7" y="2202"/>
                  <a:pt x="4" y="1101"/>
                  <a:pt x="0" y="1"/>
                </a:cubicBez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g21d48e7f097_0_2619"/>
          <p:cNvSpPr/>
          <p:nvPr/>
        </p:nvSpPr>
        <p:spPr>
          <a:xfrm rot="10800000">
            <a:off x="6112481" y="5582303"/>
            <a:ext cx="3024378" cy="2758103"/>
          </a:xfrm>
          <a:custGeom>
            <a:rect b="b" l="l" r="r" t="t"/>
            <a:pathLst>
              <a:path extrusionOk="0" h="21562" w="21600">
                <a:moveTo>
                  <a:pt x="0" y="1"/>
                </a:moveTo>
                <a:cubicBezTo>
                  <a:pt x="9669" y="-38"/>
                  <a:pt x="17786" y="7566"/>
                  <a:pt x="19309" y="18017"/>
                </a:cubicBezTo>
                <a:lnTo>
                  <a:pt x="21600" y="18064"/>
                </a:lnTo>
                <a:lnTo>
                  <a:pt x="17916" y="21562"/>
                </a:lnTo>
                <a:lnTo>
                  <a:pt x="14148" y="18055"/>
                </a:lnTo>
                <a:lnTo>
                  <a:pt x="16355" y="18024"/>
                </a:lnTo>
                <a:cubicBezTo>
                  <a:pt x="14678" y="9664"/>
                  <a:pt x="7831" y="3271"/>
                  <a:pt x="11" y="3302"/>
                </a:cubicBezTo>
                <a:cubicBezTo>
                  <a:pt x="7" y="2202"/>
                  <a:pt x="4" y="110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g21d48e7f097_0_2619"/>
          <p:cNvSpPr/>
          <p:nvPr/>
        </p:nvSpPr>
        <p:spPr>
          <a:xfrm rot="-5400000">
            <a:off x="6255133" y="2679780"/>
            <a:ext cx="3024378" cy="2758157"/>
          </a:xfrm>
          <a:custGeom>
            <a:rect b="b" l="l" r="r" t="t"/>
            <a:pathLst>
              <a:path extrusionOk="0" h="21562" w="21600">
                <a:moveTo>
                  <a:pt x="0" y="1"/>
                </a:moveTo>
                <a:cubicBezTo>
                  <a:pt x="9669" y="-38"/>
                  <a:pt x="17786" y="7566"/>
                  <a:pt x="19309" y="18017"/>
                </a:cubicBezTo>
                <a:lnTo>
                  <a:pt x="21600" y="18064"/>
                </a:lnTo>
                <a:lnTo>
                  <a:pt x="17916" y="21562"/>
                </a:lnTo>
                <a:lnTo>
                  <a:pt x="14148" y="18055"/>
                </a:lnTo>
                <a:lnTo>
                  <a:pt x="16355" y="18024"/>
                </a:lnTo>
                <a:cubicBezTo>
                  <a:pt x="14678" y="9664"/>
                  <a:pt x="7831" y="3271"/>
                  <a:pt x="11" y="3302"/>
                </a:cubicBezTo>
                <a:cubicBezTo>
                  <a:pt x="7" y="2202"/>
                  <a:pt x="4" y="1101"/>
                  <a:pt x="0" y="1"/>
                </a:cubicBez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g21d48e7f097_0_2619"/>
          <p:cNvSpPr/>
          <p:nvPr/>
        </p:nvSpPr>
        <p:spPr>
          <a:xfrm>
            <a:off x="10181970" y="3069065"/>
            <a:ext cx="1433700" cy="1433400"/>
          </a:xfrm>
          <a:prstGeom prst="ellipse">
            <a:avLst/>
          </a:prstGeom>
          <a:solidFill>
            <a:schemeClr val="accent1">
              <a:alpha val="5843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g21d48e7f097_0_2619"/>
          <p:cNvSpPr/>
          <p:nvPr/>
        </p:nvSpPr>
        <p:spPr>
          <a:xfrm>
            <a:off x="10181970" y="6379823"/>
            <a:ext cx="1433700" cy="1433400"/>
          </a:xfrm>
          <a:prstGeom prst="ellipse">
            <a:avLst/>
          </a:prstGeom>
          <a:solidFill>
            <a:schemeClr val="accent1">
              <a:alpha val="5843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g21d48e7f097_0_2619"/>
          <p:cNvSpPr/>
          <p:nvPr/>
        </p:nvSpPr>
        <p:spPr>
          <a:xfrm>
            <a:off x="6565559" y="3069065"/>
            <a:ext cx="1433700" cy="1433400"/>
          </a:xfrm>
          <a:prstGeom prst="ellipse">
            <a:avLst/>
          </a:prstGeom>
          <a:solidFill>
            <a:schemeClr val="accent1">
              <a:alpha val="5843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g21d48e7f097_0_2619"/>
          <p:cNvSpPr/>
          <p:nvPr/>
        </p:nvSpPr>
        <p:spPr>
          <a:xfrm>
            <a:off x="6565559" y="6379823"/>
            <a:ext cx="1433700" cy="1433400"/>
          </a:xfrm>
          <a:prstGeom prst="ellipse">
            <a:avLst/>
          </a:prstGeom>
          <a:solidFill>
            <a:schemeClr val="accent1">
              <a:alpha val="5843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g21d48e7f097_0_2619"/>
          <p:cNvSpPr/>
          <p:nvPr>
            <p:ph idx="2" type="pic"/>
          </p:nvPr>
        </p:nvSpPr>
        <p:spPr>
          <a:xfrm>
            <a:off x="10590604" y="3485050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6" name="Google Shape;2306;g21d48e7f097_0_2619"/>
          <p:cNvSpPr/>
          <p:nvPr>
            <p:ph idx="3" type="pic"/>
          </p:nvPr>
        </p:nvSpPr>
        <p:spPr>
          <a:xfrm>
            <a:off x="10590604" y="6788459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7" name="Google Shape;2307;g21d48e7f097_0_2619"/>
          <p:cNvSpPr/>
          <p:nvPr>
            <p:ph idx="4" type="pic"/>
          </p:nvPr>
        </p:nvSpPr>
        <p:spPr>
          <a:xfrm>
            <a:off x="6974193" y="3477699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8" name="Google Shape;2308;g21d48e7f097_0_2619"/>
          <p:cNvSpPr/>
          <p:nvPr>
            <p:ph idx="5" type="pic"/>
          </p:nvPr>
        </p:nvSpPr>
        <p:spPr>
          <a:xfrm>
            <a:off x="6974193" y="6781107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09" name="Google Shape;2309;g21d48e7f097_0_2619"/>
          <p:cNvSpPr txBox="1"/>
          <p:nvPr>
            <p:ph idx="1" type="body"/>
          </p:nvPr>
        </p:nvSpPr>
        <p:spPr>
          <a:xfrm>
            <a:off x="12586362" y="3115953"/>
            <a:ext cx="480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0" name="Google Shape;2310;g21d48e7f097_0_2619"/>
          <p:cNvSpPr txBox="1"/>
          <p:nvPr>
            <p:ph idx="6" type="body"/>
          </p:nvPr>
        </p:nvSpPr>
        <p:spPr>
          <a:xfrm>
            <a:off x="12586362" y="2536524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1" name="Google Shape;2311;g21d48e7f097_0_2619"/>
          <p:cNvSpPr txBox="1"/>
          <p:nvPr>
            <p:ph idx="7" type="body"/>
          </p:nvPr>
        </p:nvSpPr>
        <p:spPr>
          <a:xfrm>
            <a:off x="12586362" y="7005277"/>
            <a:ext cx="480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2" name="Google Shape;2312;g21d48e7f097_0_2619"/>
          <p:cNvSpPr txBox="1"/>
          <p:nvPr>
            <p:ph idx="8" type="body"/>
          </p:nvPr>
        </p:nvSpPr>
        <p:spPr>
          <a:xfrm>
            <a:off x="12586362" y="6425847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3" name="Google Shape;2313;g21d48e7f097_0_2619"/>
          <p:cNvSpPr txBox="1"/>
          <p:nvPr>
            <p:ph idx="9" type="body"/>
          </p:nvPr>
        </p:nvSpPr>
        <p:spPr>
          <a:xfrm>
            <a:off x="938059" y="3118137"/>
            <a:ext cx="480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4" name="Google Shape;2314;g21d48e7f097_0_2619"/>
          <p:cNvSpPr txBox="1"/>
          <p:nvPr>
            <p:ph idx="13" type="body"/>
          </p:nvPr>
        </p:nvSpPr>
        <p:spPr>
          <a:xfrm>
            <a:off x="938059" y="2538708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5" name="Google Shape;2315;g21d48e7f097_0_2619"/>
          <p:cNvSpPr txBox="1"/>
          <p:nvPr>
            <p:ph idx="14" type="body"/>
          </p:nvPr>
        </p:nvSpPr>
        <p:spPr>
          <a:xfrm>
            <a:off x="938059" y="7007460"/>
            <a:ext cx="480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6" name="Google Shape;2316;g21d48e7f097_0_2619"/>
          <p:cNvSpPr txBox="1"/>
          <p:nvPr>
            <p:ph idx="15" type="body"/>
          </p:nvPr>
        </p:nvSpPr>
        <p:spPr>
          <a:xfrm>
            <a:off x="938059" y="6428031"/>
            <a:ext cx="480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17" name="Google Shape;2317;g21d48e7f097_0_261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Virtical">
  <p:cSld name="3 Images - Vi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9" name="Google Shape;2319;g21d48e7f097_0_2646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0" name="Google Shape;2320;g21d48e7f097_0_264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1" name="Google Shape;2321;g21d48e7f097_0_2646"/>
          <p:cNvSpPr/>
          <p:nvPr/>
        </p:nvSpPr>
        <p:spPr>
          <a:xfrm>
            <a:off x="637260" y="2174129"/>
            <a:ext cx="5588700" cy="33477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g21d48e7f097_0_2646"/>
          <p:cNvSpPr/>
          <p:nvPr>
            <p:ph idx="2" type="pic"/>
          </p:nvPr>
        </p:nvSpPr>
        <p:spPr>
          <a:xfrm>
            <a:off x="812479" y="2337742"/>
            <a:ext cx="5238000" cy="3020400"/>
          </a:xfrm>
          <a:prstGeom prst="rect">
            <a:avLst/>
          </a:prstGeom>
          <a:noFill/>
          <a:ln>
            <a:noFill/>
          </a:ln>
        </p:spPr>
      </p:sp>
      <p:sp>
        <p:nvSpPr>
          <p:cNvPr id="2323" name="Google Shape;2323;g21d48e7f097_0_2646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324" name="Google Shape;2324;g21d48e7f097_0_264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5" name="Google Shape;2325;g21d48e7f097_0_2646"/>
          <p:cNvSpPr txBox="1"/>
          <p:nvPr>
            <p:ph idx="1" type="body"/>
          </p:nvPr>
        </p:nvSpPr>
        <p:spPr>
          <a:xfrm>
            <a:off x="637261" y="6218945"/>
            <a:ext cx="55887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26" name="Google Shape;2326;g21d48e7f097_0_2646"/>
          <p:cNvSpPr txBox="1"/>
          <p:nvPr>
            <p:ph idx="3" type="body"/>
          </p:nvPr>
        </p:nvSpPr>
        <p:spPr>
          <a:xfrm>
            <a:off x="637260" y="5639514"/>
            <a:ext cx="5588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27" name="Google Shape;2327;g21d48e7f097_0_2646"/>
          <p:cNvSpPr/>
          <p:nvPr/>
        </p:nvSpPr>
        <p:spPr>
          <a:xfrm>
            <a:off x="6348117" y="2173170"/>
            <a:ext cx="5588700" cy="33477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g21d48e7f097_0_2646"/>
          <p:cNvSpPr/>
          <p:nvPr>
            <p:ph idx="4" type="pic"/>
          </p:nvPr>
        </p:nvSpPr>
        <p:spPr>
          <a:xfrm>
            <a:off x="6523335" y="2336782"/>
            <a:ext cx="5238000" cy="3020400"/>
          </a:xfrm>
          <a:prstGeom prst="rect">
            <a:avLst/>
          </a:prstGeom>
          <a:noFill/>
          <a:ln>
            <a:noFill/>
          </a:ln>
        </p:spPr>
      </p:sp>
      <p:sp>
        <p:nvSpPr>
          <p:cNvPr id="2329" name="Google Shape;2329;g21d48e7f097_0_2646"/>
          <p:cNvSpPr txBox="1"/>
          <p:nvPr>
            <p:ph idx="5" type="body"/>
          </p:nvPr>
        </p:nvSpPr>
        <p:spPr>
          <a:xfrm>
            <a:off x="6348117" y="6217986"/>
            <a:ext cx="55887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30" name="Google Shape;2330;g21d48e7f097_0_2646"/>
          <p:cNvSpPr txBox="1"/>
          <p:nvPr>
            <p:ph idx="6" type="body"/>
          </p:nvPr>
        </p:nvSpPr>
        <p:spPr>
          <a:xfrm>
            <a:off x="6348117" y="5638556"/>
            <a:ext cx="5588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31" name="Google Shape;2331;g21d48e7f097_0_2646"/>
          <p:cNvSpPr/>
          <p:nvPr/>
        </p:nvSpPr>
        <p:spPr>
          <a:xfrm>
            <a:off x="12023526" y="2174129"/>
            <a:ext cx="5588700" cy="33477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g21d48e7f097_0_2646"/>
          <p:cNvSpPr/>
          <p:nvPr>
            <p:ph idx="7" type="pic"/>
          </p:nvPr>
        </p:nvSpPr>
        <p:spPr>
          <a:xfrm>
            <a:off x="12198743" y="2337742"/>
            <a:ext cx="5238000" cy="3020400"/>
          </a:xfrm>
          <a:prstGeom prst="rect">
            <a:avLst/>
          </a:prstGeom>
          <a:noFill/>
          <a:ln>
            <a:noFill/>
          </a:ln>
        </p:spPr>
      </p:sp>
      <p:sp>
        <p:nvSpPr>
          <p:cNvPr id="2333" name="Google Shape;2333;g21d48e7f097_0_2646"/>
          <p:cNvSpPr txBox="1"/>
          <p:nvPr>
            <p:ph idx="8" type="body"/>
          </p:nvPr>
        </p:nvSpPr>
        <p:spPr>
          <a:xfrm>
            <a:off x="12023526" y="6218945"/>
            <a:ext cx="55887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34" name="Google Shape;2334;g21d48e7f097_0_2646"/>
          <p:cNvSpPr txBox="1"/>
          <p:nvPr>
            <p:ph idx="9" type="body"/>
          </p:nvPr>
        </p:nvSpPr>
        <p:spPr>
          <a:xfrm>
            <a:off x="12023526" y="5639514"/>
            <a:ext cx="5588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">
  <p:cSld name="1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6" name="Google Shape;2336;g21d48e7f097_0_266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7" name="Google Shape;2337;g21d48e7f097_0_2663"/>
          <p:cNvSpPr/>
          <p:nvPr/>
        </p:nvSpPr>
        <p:spPr>
          <a:xfrm>
            <a:off x="-6324" y="1750728"/>
            <a:ext cx="18292800" cy="4878000"/>
          </a:xfrm>
          <a:prstGeom prst="rect">
            <a:avLst/>
          </a:pr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g21d48e7f097_0_266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9" name="Google Shape;2339;g21d48e7f097_0_2663"/>
          <p:cNvSpPr/>
          <p:nvPr>
            <p:ph idx="2" type="pic"/>
          </p:nvPr>
        </p:nvSpPr>
        <p:spPr>
          <a:xfrm>
            <a:off x="1" y="1903140"/>
            <a:ext cx="18267300" cy="4545600"/>
          </a:xfrm>
          <a:prstGeom prst="rect">
            <a:avLst/>
          </a:prstGeom>
          <a:noFill/>
          <a:ln>
            <a:noFill/>
          </a:ln>
        </p:spPr>
      </p:sp>
      <p:sp>
        <p:nvSpPr>
          <p:cNvPr id="2340" name="Google Shape;2340;g21d48e7f097_0_2663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341" name="Google Shape;2341;g21d48e7f097_0_2663"/>
          <p:cNvSpPr txBox="1"/>
          <p:nvPr>
            <p:ph idx="1" type="body"/>
          </p:nvPr>
        </p:nvSpPr>
        <p:spPr>
          <a:xfrm>
            <a:off x="3157541" y="7568135"/>
            <a:ext cx="11926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42" name="Google Shape;2342;g21d48e7f097_0_2663"/>
          <p:cNvSpPr txBox="1"/>
          <p:nvPr>
            <p:ph idx="3" type="body"/>
          </p:nvPr>
        </p:nvSpPr>
        <p:spPr>
          <a:xfrm>
            <a:off x="3157541" y="6898695"/>
            <a:ext cx="11926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x4 Images">
  <p:cSld name="1_4x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4" name="Google Shape;2344;g21d48e7f097_0_2671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5" name="Google Shape;2345;g21d48e7f097_0_267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6" name="Google Shape;2346;g21d48e7f097_0_2671"/>
          <p:cNvSpPr/>
          <p:nvPr>
            <p:ph idx="2" type="pic"/>
          </p:nvPr>
        </p:nvSpPr>
        <p:spPr>
          <a:xfrm>
            <a:off x="772277" y="1588106"/>
            <a:ext cx="80106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47" name="Google Shape;2347;g21d48e7f097_0_2671"/>
          <p:cNvSpPr txBox="1"/>
          <p:nvPr>
            <p:ph idx="1" type="body"/>
          </p:nvPr>
        </p:nvSpPr>
        <p:spPr>
          <a:xfrm>
            <a:off x="772277" y="4288406"/>
            <a:ext cx="801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48" name="Google Shape;2348;g21d48e7f097_0_2671"/>
          <p:cNvSpPr/>
          <p:nvPr>
            <p:ph idx="3" type="pic"/>
          </p:nvPr>
        </p:nvSpPr>
        <p:spPr>
          <a:xfrm>
            <a:off x="9458241" y="1588106"/>
            <a:ext cx="80106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49" name="Google Shape;2349;g21d48e7f097_0_2671"/>
          <p:cNvSpPr txBox="1"/>
          <p:nvPr>
            <p:ph idx="4" type="body"/>
          </p:nvPr>
        </p:nvSpPr>
        <p:spPr>
          <a:xfrm>
            <a:off x="9458241" y="4288406"/>
            <a:ext cx="801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50" name="Google Shape;2350;g21d48e7f097_0_2671"/>
          <p:cNvSpPr/>
          <p:nvPr>
            <p:ph idx="5" type="pic"/>
          </p:nvPr>
        </p:nvSpPr>
        <p:spPr>
          <a:xfrm>
            <a:off x="772277" y="5548545"/>
            <a:ext cx="80106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51" name="Google Shape;2351;g21d48e7f097_0_2671"/>
          <p:cNvSpPr txBox="1"/>
          <p:nvPr>
            <p:ph idx="6" type="body"/>
          </p:nvPr>
        </p:nvSpPr>
        <p:spPr>
          <a:xfrm>
            <a:off x="772275" y="8248847"/>
            <a:ext cx="801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52" name="Google Shape;2352;g21d48e7f097_0_2671"/>
          <p:cNvSpPr/>
          <p:nvPr>
            <p:ph idx="7" type="pic"/>
          </p:nvPr>
        </p:nvSpPr>
        <p:spPr>
          <a:xfrm>
            <a:off x="9458241" y="5548545"/>
            <a:ext cx="80106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53" name="Google Shape;2353;g21d48e7f097_0_2671"/>
          <p:cNvSpPr txBox="1"/>
          <p:nvPr>
            <p:ph idx="8" type="body"/>
          </p:nvPr>
        </p:nvSpPr>
        <p:spPr>
          <a:xfrm>
            <a:off x="9458241" y="8248847"/>
            <a:ext cx="801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54" name="Google Shape;2354;g21d48e7f097_0_2671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3 Images">
  <p:cSld name="2x3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6" name="Google Shape;2356;g21d48e7f097_0_268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7" name="Google Shape;2357;g21d48e7f097_0_268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8" name="Google Shape;2358;g21d48e7f097_0_2683"/>
          <p:cNvSpPr/>
          <p:nvPr>
            <p:ph idx="2" type="pic"/>
          </p:nvPr>
        </p:nvSpPr>
        <p:spPr>
          <a:xfrm>
            <a:off x="772277" y="1588106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21d48e7f097_0_2683"/>
          <p:cNvSpPr txBox="1"/>
          <p:nvPr>
            <p:ph idx="1" type="body"/>
          </p:nvPr>
        </p:nvSpPr>
        <p:spPr>
          <a:xfrm>
            <a:off x="772277" y="4288406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60" name="Google Shape;2360;g21d48e7f097_0_2683"/>
          <p:cNvSpPr/>
          <p:nvPr>
            <p:ph idx="3" type="pic"/>
          </p:nvPr>
        </p:nvSpPr>
        <p:spPr>
          <a:xfrm>
            <a:off x="6487910" y="1588106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21d48e7f097_0_2683"/>
          <p:cNvSpPr txBox="1"/>
          <p:nvPr>
            <p:ph idx="4" type="body"/>
          </p:nvPr>
        </p:nvSpPr>
        <p:spPr>
          <a:xfrm>
            <a:off x="6487910" y="4288406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62" name="Google Shape;2362;g21d48e7f097_0_2683"/>
          <p:cNvSpPr/>
          <p:nvPr>
            <p:ph idx="5" type="pic"/>
          </p:nvPr>
        </p:nvSpPr>
        <p:spPr>
          <a:xfrm>
            <a:off x="12203546" y="1588106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3" name="Google Shape;2363;g21d48e7f097_0_2683"/>
          <p:cNvSpPr txBox="1"/>
          <p:nvPr>
            <p:ph idx="6" type="body"/>
          </p:nvPr>
        </p:nvSpPr>
        <p:spPr>
          <a:xfrm>
            <a:off x="12203546" y="4288406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64" name="Google Shape;2364;g21d48e7f097_0_2683"/>
          <p:cNvSpPr/>
          <p:nvPr>
            <p:ph idx="7" type="pic"/>
          </p:nvPr>
        </p:nvSpPr>
        <p:spPr>
          <a:xfrm>
            <a:off x="772277" y="5593549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5" name="Google Shape;2365;g21d48e7f097_0_2683"/>
          <p:cNvSpPr txBox="1"/>
          <p:nvPr>
            <p:ph idx="8" type="body"/>
          </p:nvPr>
        </p:nvSpPr>
        <p:spPr>
          <a:xfrm>
            <a:off x="772275" y="8293851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66" name="Google Shape;2366;g21d48e7f097_0_2683"/>
          <p:cNvSpPr/>
          <p:nvPr>
            <p:ph idx="9" type="pic"/>
          </p:nvPr>
        </p:nvSpPr>
        <p:spPr>
          <a:xfrm>
            <a:off x="6487910" y="5593549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7" name="Google Shape;2367;g21d48e7f097_0_2683"/>
          <p:cNvSpPr txBox="1"/>
          <p:nvPr>
            <p:ph idx="13" type="body"/>
          </p:nvPr>
        </p:nvSpPr>
        <p:spPr>
          <a:xfrm>
            <a:off x="6487910" y="8293851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68" name="Google Shape;2368;g21d48e7f097_0_2683"/>
          <p:cNvSpPr/>
          <p:nvPr>
            <p:ph idx="14" type="pic"/>
          </p:nvPr>
        </p:nvSpPr>
        <p:spPr>
          <a:xfrm>
            <a:off x="12203546" y="5593549"/>
            <a:ext cx="5310900" cy="27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369" name="Google Shape;2369;g21d48e7f097_0_2683"/>
          <p:cNvSpPr txBox="1"/>
          <p:nvPr>
            <p:ph idx="15" type="body"/>
          </p:nvPr>
        </p:nvSpPr>
        <p:spPr>
          <a:xfrm>
            <a:off x="12203546" y="8293851"/>
            <a:ext cx="53109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70" name="Google Shape;2370;g21d48e7f097_0_2683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3 Items">
  <p:cSld name="Numeric List - 3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2" name="Google Shape;2372;g21d48e7f097_0_2699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3" name="Google Shape;2373;g21d48e7f097_0_2699"/>
          <p:cNvSpPr/>
          <p:nvPr/>
        </p:nvSpPr>
        <p:spPr>
          <a:xfrm>
            <a:off x="952294" y="2218131"/>
            <a:ext cx="161370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21d48e7f097_0_2699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375" name="Google Shape;2375;g21d48e7f097_0_269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6" name="Google Shape;2376;g21d48e7f097_0_2699"/>
          <p:cNvSpPr/>
          <p:nvPr/>
        </p:nvSpPr>
        <p:spPr>
          <a:xfrm>
            <a:off x="952297" y="2218131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g21d48e7f097_0_2699"/>
          <p:cNvSpPr txBox="1"/>
          <p:nvPr>
            <p:ph idx="1" type="body"/>
          </p:nvPr>
        </p:nvSpPr>
        <p:spPr>
          <a:xfrm>
            <a:off x="937201" y="2856363"/>
            <a:ext cx="161268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78" name="Google Shape;2378;g21d48e7f097_0_2699"/>
          <p:cNvSpPr txBox="1"/>
          <p:nvPr>
            <p:ph idx="2" type="body"/>
          </p:nvPr>
        </p:nvSpPr>
        <p:spPr>
          <a:xfrm>
            <a:off x="1852395" y="2128166"/>
            <a:ext cx="15237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79" name="Google Shape;2379;g21d48e7f097_0_2699"/>
          <p:cNvSpPr txBox="1"/>
          <p:nvPr>
            <p:ph idx="3" type="body"/>
          </p:nvPr>
        </p:nvSpPr>
        <p:spPr>
          <a:xfrm>
            <a:off x="1042305" y="2128166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0" name="Google Shape;2380;g21d48e7f097_0_2699"/>
          <p:cNvSpPr/>
          <p:nvPr/>
        </p:nvSpPr>
        <p:spPr>
          <a:xfrm>
            <a:off x="952294" y="4646277"/>
            <a:ext cx="161370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g21d48e7f097_0_2699"/>
          <p:cNvSpPr/>
          <p:nvPr/>
        </p:nvSpPr>
        <p:spPr>
          <a:xfrm>
            <a:off x="952297" y="4646277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g21d48e7f097_0_2699"/>
          <p:cNvSpPr txBox="1"/>
          <p:nvPr>
            <p:ph idx="4" type="body"/>
          </p:nvPr>
        </p:nvSpPr>
        <p:spPr>
          <a:xfrm>
            <a:off x="937203" y="5284509"/>
            <a:ext cx="161268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3" name="Google Shape;2383;g21d48e7f097_0_2699"/>
          <p:cNvSpPr txBox="1"/>
          <p:nvPr>
            <p:ph idx="5" type="body"/>
          </p:nvPr>
        </p:nvSpPr>
        <p:spPr>
          <a:xfrm>
            <a:off x="1852395" y="4556312"/>
            <a:ext cx="15237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4" name="Google Shape;2384;g21d48e7f097_0_2699"/>
          <p:cNvSpPr txBox="1"/>
          <p:nvPr>
            <p:ph idx="6" type="body"/>
          </p:nvPr>
        </p:nvSpPr>
        <p:spPr>
          <a:xfrm>
            <a:off x="1042305" y="4556312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5" name="Google Shape;2385;g21d48e7f097_0_2699"/>
          <p:cNvSpPr/>
          <p:nvPr/>
        </p:nvSpPr>
        <p:spPr>
          <a:xfrm>
            <a:off x="952293" y="7071120"/>
            <a:ext cx="16137000" cy="56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g21d48e7f097_0_2699"/>
          <p:cNvSpPr/>
          <p:nvPr/>
        </p:nvSpPr>
        <p:spPr>
          <a:xfrm>
            <a:off x="952294" y="7071120"/>
            <a:ext cx="900072" cy="5632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g21d48e7f097_0_2699"/>
          <p:cNvSpPr txBox="1"/>
          <p:nvPr>
            <p:ph idx="7" type="body"/>
          </p:nvPr>
        </p:nvSpPr>
        <p:spPr>
          <a:xfrm>
            <a:off x="937200" y="7709352"/>
            <a:ext cx="161268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8" name="Google Shape;2388;g21d48e7f097_0_2699"/>
          <p:cNvSpPr txBox="1"/>
          <p:nvPr>
            <p:ph idx="8" type="body"/>
          </p:nvPr>
        </p:nvSpPr>
        <p:spPr>
          <a:xfrm>
            <a:off x="1852395" y="6981153"/>
            <a:ext cx="15237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89" name="Google Shape;2389;g21d48e7f097_0_2699"/>
          <p:cNvSpPr txBox="1"/>
          <p:nvPr>
            <p:ph idx="9" type="body"/>
          </p:nvPr>
        </p:nvSpPr>
        <p:spPr>
          <a:xfrm>
            <a:off x="1042304" y="6981153"/>
            <a:ext cx="630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- List">
  <p:cSld name="2 Columns -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1" name="Google Shape;2391;g21d48e7f097_0_271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2" name="Google Shape;2392;g21d48e7f097_0_2718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393" name="Google Shape;2393;g21d48e7f097_0_271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4" name="Google Shape;2394;g21d48e7f097_0_2718"/>
          <p:cNvSpPr txBox="1"/>
          <p:nvPr>
            <p:ph idx="1" type="body"/>
          </p:nvPr>
        </p:nvSpPr>
        <p:spPr>
          <a:xfrm>
            <a:off x="1142999" y="1948146"/>
            <a:ext cx="7321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None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•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»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95" name="Google Shape;2395;g21d48e7f097_0_2718"/>
          <p:cNvSpPr txBox="1"/>
          <p:nvPr>
            <p:ph idx="2" type="body"/>
          </p:nvPr>
        </p:nvSpPr>
        <p:spPr>
          <a:xfrm>
            <a:off x="1133383" y="3747960"/>
            <a:ext cx="7330800" cy="5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◆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396" name="Google Shape;2396;g21d48e7f097_0_2718"/>
          <p:cNvCxnSpPr/>
          <p:nvPr/>
        </p:nvCxnSpPr>
        <p:spPr>
          <a:xfrm>
            <a:off x="1127939" y="3642617"/>
            <a:ext cx="7336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7" name="Google Shape;2397;g21d48e7f097_0_2718"/>
          <p:cNvSpPr txBox="1"/>
          <p:nvPr>
            <p:ph idx="3" type="body"/>
          </p:nvPr>
        </p:nvSpPr>
        <p:spPr>
          <a:xfrm>
            <a:off x="9747419" y="1948146"/>
            <a:ext cx="7321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398" name="Google Shape;2398;g21d48e7f097_0_2718"/>
          <p:cNvSpPr txBox="1"/>
          <p:nvPr>
            <p:ph idx="4" type="body"/>
          </p:nvPr>
        </p:nvSpPr>
        <p:spPr>
          <a:xfrm>
            <a:off x="9737804" y="3747960"/>
            <a:ext cx="7330800" cy="5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3810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◆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399" name="Google Shape;2399;g21d48e7f097_0_2718"/>
          <p:cNvCxnSpPr/>
          <p:nvPr/>
        </p:nvCxnSpPr>
        <p:spPr>
          <a:xfrm>
            <a:off x="9732362" y="3642617"/>
            <a:ext cx="7336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ic List - 6 Items">
  <p:cSld name="Icon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1" name="Google Shape;2401;g21d48e7f097_0_272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2" name="Google Shape;2402;g21d48e7f097_0_2728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403" name="Google Shape;2403;g21d48e7f097_0_2728"/>
          <p:cNvSpPr txBox="1"/>
          <p:nvPr>
            <p:ph idx="1" type="body"/>
          </p:nvPr>
        </p:nvSpPr>
        <p:spPr>
          <a:xfrm>
            <a:off x="1582366" y="2856363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4" name="Google Shape;2404;g21d48e7f097_0_2728"/>
          <p:cNvSpPr txBox="1"/>
          <p:nvPr>
            <p:ph idx="2" type="body"/>
          </p:nvPr>
        </p:nvSpPr>
        <p:spPr>
          <a:xfrm>
            <a:off x="1584017" y="2128166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5" name="Google Shape;2405;g21d48e7f097_0_2728"/>
          <p:cNvSpPr txBox="1"/>
          <p:nvPr>
            <p:ph idx="3" type="body"/>
          </p:nvPr>
        </p:nvSpPr>
        <p:spPr>
          <a:xfrm>
            <a:off x="1582366" y="5284509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6" name="Google Shape;2406;g21d48e7f097_0_2728"/>
          <p:cNvSpPr txBox="1"/>
          <p:nvPr>
            <p:ph idx="4" type="body"/>
          </p:nvPr>
        </p:nvSpPr>
        <p:spPr>
          <a:xfrm>
            <a:off x="1584017" y="4556312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7" name="Google Shape;2407;g21d48e7f097_0_2728"/>
          <p:cNvSpPr txBox="1"/>
          <p:nvPr>
            <p:ph idx="5" type="body"/>
          </p:nvPr>
        </p:nvSpPr>
        <p:spPr>
          <a:xfrm>
            <a:off x="1582365" y="7709352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8" name="Google Shape;2408;g21d48e7f097_0_2728"/>
          <p:cNvSpPr txBox="1"/>
          <p:nvPr>
            <p:ph idx="6" type="body"/>
          </p:nvPr>
        </p:nvSpPr>
        <p:spPr>
          <a:xfrm>
            <a:off x="1584017" y="6981153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09" name="Google Shape;2409;g21d48e7f097_0_2728"/>
          <p:cNvSpPr txBox="1"/>
          <p:nvPr>
            <p:ph idx="7" type="body"/>
          </p:nvPr>
        </p:nvSpPr>
        <p:spPr>
          <a:xfrm>
            <a:off x="10133317" y="2856363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0" name="Google Shape;2410;g21d48e7f097_0_2728"/>
          <p:cNvSpPr txBox="1"/>
          <p:nvPr>
            <p:ph idx="8" type="body"/>
          </p:nvPr>
        </p:nvSpPr>
        <p:spPr>
          <a:xfrm>
            <a:off x="10134968" y="2128166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1" name="Google Shape;2411;g21d48e7f097_0_2728"/>
          <p:cNvSpPr txBox="1"/>
          <p:nvPr>
            <p:ph idx="9" type="body"/>
          </p:nvPr>
        </p:nvSpPr>
        <p:spPr>
          <a:xfrm>
            <a:off x="10133317" y="5284509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2" name="Google Shape;2412;g21d48e7f097_0_2728"/>
          <p:cNvSpPr txBox="1"/>
          <p:nvPr>
            <p:ph idx="13" type="body"/>
          </p:nvPr>
        </p:nvSpPr>
        <p:spPr>
          <a:xfrm>
            <a:off x="10134968" y="4556312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3" name="Google Shape;2413;g21d48e7f097_0_2728"/>
          <p:cNvSpPr txBox="1"/>
          <p:nvPr>
            <p:ph idx="14" type="body"/>
          </p:nvPr>
        </p:nvSpPr>
        <p:spPr>
          <a:xfrm>
            <a:off x="10133314" y="7709352"/>
            <a:ext cx="711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4" name="Google Shape;2414;g21d48e7f097_0_2728"/>
          <p:cNvSpPr txBox="1"/>
          <p:nvPr>
            <p:ph idx="15" type="body"/>
          </p:nvPr>
        </p:nvSpPr>
        <p:spPr>
          <a:xfrm>
            <a:off x="10134965" y="6981153"/>
            <a:ext cx="710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15" name="Google Shape;2415;g21d48e7f097_0_2728"/>
          <p:cNvSpPr/>
          <p:nvPr>
            <p:ph idx="16" type="pic"/>
          </p:nvPr>
        </p:nvSpPr>
        <p:spPr>
          <a:xfrm>
            <a:off x="952296" y="2128166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6" name="Google Shape;2416;g21d48e7f097_0_2728"/>
          <p:cNvSpPr/>
          <p:nvPr>
            <p:ph idx="17" type="pic"/>
          </p:nvPr>
        </p:nvSpPr>
        <p:spPr>
          <a:xfrm>
            <a:off x="952296" y="4558434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7" name="Google Shape;2417;g21d48e7f097_0_2728"/>
          <p:cNvSpPr/>
          <p:nvPr>
            <p:ph idx="18" type="pic"/>
          </p:nvPr>
        </p:nvSpPr>
        <p:spPr>
          <a:xfrm>
            <a:off x="952296" y="6988705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8" name="Google Shape;2418;g21d48e7f097_0_2728"/>
          <p:cNvSpPr/>
          <p:nvPr>
            <p:ph idx="19" type="pic"/>
          </p:nvPr>
        </p:nvSpPr>
        <p:spPr>
          <a:xfrm>
            <a:off x="9503246" y="2128166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9" name="Google Shape;2419;g21d48e7f097_0_2728"/>
          <p:cNvSpPr/>
          <p:nvPr>
            <p:ph idx="20" type="pic"/>
          </p:nvPr>
        </p:nvSpPr>
        <p:spPr>
          <a:xfrm>
            <a:off x="9503246" y="4558434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0" name="Google Shape;2420;g21d48e7f097_0_2728"/>
          <p:cNvSpPr/>
          <p:nvPr>
            <p:ph idx="21" type="pic"/>
          </p:nvPr>
        </p:nvSpPr>
        <p:spPr>
          <a:xfrm>
            <a:off x="9503246" y="6988705"/>
            <a:ext cx="720000" cy="719400"/>
          </a:xfrm>
          <a:prstGeom prst="rect">
            <a:avLst/>
          </a:prstGeom>
          <a:noFill/>
          <a:ln>
            <a:noFill/>
          </a:ln>
        </p:spPr>
      </p:sp>
      <p:sp>
        <p:nvSpPr>
          <p:cNvPr id="2421" name="Google Shape;2421;g21d48e7f097_0_272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0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50"/>
          <p:cNvSpPr txBox="1"/>
          <p:nvPr>
            <p:ph idx="1" type="body"/>
          </p:nvPr>
        </p:nvSpPr>
        <p:spPr>
          <a:xfrm>
            <a:off x="11618480" y="3748344"/>
            <a:ext cx="5850651" cy="585065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0"/>
          <p:cNvSpPr/>
          <p:nvPr>
            <p:ph idx="3" type="pic"/>
          </p:nvPr>
        </p:nvSpPr>
        <p:spPr>
          <a:xfrm>
            <a:off x="13553760" y="4783525"/>
            <a:ext cx="2070166" cy="207016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50"/>
          <p:cNvSpPr txBox="1"/>
          <p:nvPr>
            <p:ph type="title"/>
          </p:nvPr>
        </p:nvSpPr>
        <p:spPr>
          <a:xfrm>
            <a:off x="11753495" y="6808685"/>
            <a:ext cx="5580621" cy="118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50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rvices 2">
  <p:cSld name="4 Ser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3" name="Google Shape;2423;g21d48e7f097_0_275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4" name="Google Shape;2424;g21d48e7f097_0_2750"/>
          <p:cNvSpPr/>
          <p:nvPr/>
        </p:nvSpPr>
        <p:spPr>
          <a:xfrm>
            <a:off x="0" y="2128166"/>
            <a:ext cx="18286500" cy="5265600"/>
          </a:xfrm>
          <a:prstGeom prst="rect">
            <a:avLst/>
          </a:prstGeom>
          <a:solidFill>
            <a:schemeClr val="accent1">
              <a:alpha val="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g21d48e7f097_0_2750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426" name="Google Shape;2426;g21d48e7f097_0_275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7" name="Google Shape;2427;g21d48e7f097_0_2750"/>
          <p:cNvSpPr/>
          <p:nvPr>
            <p:ph idx="2" type="pic"/>
          </p:nvPr>
        </p:nvSpPr>
        <p:spPr>
          <a:xfrm>
            <a:off x="2302446" y="2758235"/>
            <a:ext cx="1350000" cy="1349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8" name="Google Shape;2428;g21d48e7f097_0_2750"/>
          <p:cNvSpPr/>
          <p:nvPr>
            <p:ph idx="3" type="pic"/>
          </p:nvPr>
        </p:nvSpPr>
        <p:spPr>
          <a:xfrm>
            <a:off x="6412904" y="2758235"/>
            <a:ext cx="1350000" cy="1349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9" name="Google Shape;2429;g21d48e7f097_0_2750"/>
          <p:cNvSpPr/>
          <p:nvPr>
            <p:ph idx="4" type="pic"/>
          </p:nvPr>
        </p:nvSpPr>
        <p:spPr>
          <a:xfrm>
            <a:off x="10523359" y="2758235"/>
            <a:ext cx="1350000" cy="1349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0" name="Google Shape;2430;g21d48e7f097_0_2750"/>
          <p:cNvSpPr/>
          <p:nvPr>
            <p:ph idx="5" type="pic"/>
          </p:nvPr>
        </p:nvSpPr>
        <p:spPr>
          <a:xfrm>
            <a:off x="14633816" y="2758235"/>
            <a:ext cx="1350000" cy="1349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1" name="Google Shape;2431;g21d48e7f097_0_2750"/>
          <p:cNvSpPr txBox="1"/>
          <p:nvPr>
            <p:ph idx="1" type="body"/>
          </p:nvPr>
        </p:nvSpPr>
        <p:spPr>
          <a:xfrm>
            <a:off x="952296" y="4267500"/>
            <a:ext cx="391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2" name="Google Shape;2432;g21d48e7f097_0_2750"/>
          <p:cNvSpPr txBox="1"/>
          <p:nvPr>
            <p:ph idx="6" type="body"/>
          </p:nvPr>
        </p:nvSpPr>
        <p:spPr>
          <a:xfrm>
            <a:off x="13328670" y="4267499"/>
            <a:ext cx="391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3" name="Google Shape;2433;g21d48e7f097_0_2750"/>
          <p:cNvSpPr txBox="1"/>
          <p:nvPr>
            <p:ph idx="7" type="body"/>
          </p:nvPr>
        </p:nvSpPr>
        <p:spPr>
          <a:xfrm>
            <a:off x="5077754" y="4267499"/>
            <a:ext cx="391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4" name="Google Shape;2434;g21d48e7f097_0_2750"/>
          <p:cNvSpPr txBox="1"/>
          <p:nvPr>
            <p:ph idx="8" type="body"/>
          </p:nvPr>
        </p:nvSpPr>
        <p:spPr>
          <a:xfrm>
            <a:off x="9203211" y="4267499"/>
            <a:ext cx="3915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5" name="Google Shape;2435;g21d48e7f097_0_2750"/>
          <p:cNvSpPr txBox="1"/>
          <p:nvPr>
            <p:ph idx="9" type="body"/>
          </p:nvPr>
        </p:nvSpPr>
        <p:spPr>
          <a:xfrm>
            <a:off x="952296" y="5032584"/>
            <a:ext cx="39153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6" name="Google Shape;2436;g21d48e7f097_0_2750"/>
          <p:cNvSpPr txBox="1"/>
          <p:nvPr>
            <p:ph idx="13" type="body"/>
          </p:nvPr>
        </p:nvSpPr>
        <p:spPr>
          <a:xfrm>
            <a:off x="13328670" y="5032584"/>
            <a:ext cx="39153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7" name="Google Shape;2437;g21d48e7f097_0_2750"/>
          <p:cNvSpPr txBox="1"/>
          <p:nvPr>
            <p:ph idx="14" type="body"/>
          </p:nvPr>
        </p:nvSpPr>
        <p:spPr>
          <a:xfrm>
            <a:off x="9203211" y="5032584"/>
            <a:ext cx="39153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8" name="Google Shape;2438;g21d48e7f097_0_2750"/>
          <p:cNvSpPr txBox="1"/>
          <p:nvPr>
            <p:ph idx="15" type="body"/>
          </p:nvPr>
        </p:nvSpPr>
        <p:spPr>
          <a:xfrm>
            <a:off x="5077754" y="5032584"/>
            <a:ext cx="39153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39" name="Google Shape;2439;g21d48e7f097_0_2750"/>
          <p:cNvSpPr txBox="1"/>
          <p:nvPr>
            <p:ph idx="16" type="body"/>
          </p:nvPr>
        </p:nvSpPr>
        <p:spPr>
          <a:xfrm>
            <a:off x="1096311" y="7843800"/>
            <a:ext cx="160578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1" name="Google Shape;2441;g21d48e7f097_0_276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2" name="Google Shape;2442;g21d48e7f097_0_2768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443" name="Google Shape;2443;g21d48e7f097_0_276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4" name="Google Shape;2444;g21d48e7f097_0_2768"/>
          <p:cNvSpPr txBox="1"/>
          <p:nvPr>
            <p:ph idx="1" type="body"/>
          </p:nvPr>
        </p:nvSpPr>
        <p:spPr>
          <a:xfrm>
            <a:off x="981549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45" name="Google Shape;2445;g21d48e7f097_0_2768"/>
          <p:cNvSpPr/>
          <p:nvPr/>
        </p:nvSpPr>
        <p:spPr>
          <a:xfrm>
            <a:off x="0" y="5053490"/>
            <a:ext cx="18286500" cy="135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g21d48e7f097_0_2768"/>
          <p:cNvSpPr/>
          <p:nvPr/>
        </p:nvSpPr>
        <p:spPr>
          <a:xfrm>
            <a:off x="1852396" y="4603440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g21d48e7f097_0_2768"/>
          <p:cNvSpPr/>
          <p:nvPr/>
        </p:nvSpPr>
        <p:spPr>
          <a:xfrm>
            <a:off x="4534694" y="4603440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g21d48e7f097_0_2768"/>
          <p:cNvSpPr/>
          <p:nvPr/>
        </p:nvSpPr>
        <p:spPr>
          <a:xfrm>
            <a:off x="7216993" y="4589517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g21d48e7f097_0_2768"/>
          <p:cNvSpPr/>
          <p:nvPr/>
        </p:nvSpPr>
        <p:spPr>
          <a:xfrm>
            <a:off x="9899290" y="4603440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g21d48e7f097_0_2768"/>
          <p:cNvSpPr/>
          <p:nvPr/>
        </p:nvSpPr>
        <p:spPr>
          <a:xfrm>
            <a:off x="12581588" y="4603440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g21d48e7f097_0_2768"/>
          <p:cNvSpPr/>
          <p:nvPr/>
        </p:nvSpPr>
        <p:spPr>
          <a:xfrm>
            <a:off x="15263885" y="4603440"/>
            <a:ext cx="1035300" cy="1035000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g21d48e7f097_0_2768"/>
          <p:cNvSpPr/>
          <p:nvPr>
            <p:ph idx="2" type="pic"/>
          </p:nvPr>
        </p:nvSpPr>
        <p:spPr>
          <a:xfrm>
            <a:off x="2061897" y="4812941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3" name="Google Shape;2453;g21d48e7f097_0_2768"/>
          <p:cNvSpPr/>
          <p:nvPr>
            <p:ph idx="3" type="pic"/>
          </p:nvPr>
        </p:nvSpPr>
        <p:spPr>
          <a:xfrm>
            <a:off x="4744194" y="4812941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4" name="Google Shape;2454;g21d48e7f097_0_2768"/>
          <p:cNvSpPr/>
          <p:nvPr>
            <p:ph idx="4" type="pic"/>
          </p:nvPr>
        </p:nvSpPr>
        <p:spPr>
          <a:xfrm>
            <a:off x="7426492" y="4799018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5" name="Google Shape;2455;g21d48e7f097_0_2768"/>
          <p:cNvSpPr/>
          <p:nvPr>
            <p:ph idx="5" type="pic"/>
          </p:nvPr>
        </p:nvSpPr>
        <p:spPr>
          <a:xfrm>
            <a:off x="10108789" y="4812941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6" name="Google Shape;2456;g21d48e7f097_0_2768"/>
          <p:cNvSpPr/>
          <p:nvPr>
            <p:ph idx="6" type="pic"/>
          </p:nvPr>
        </p:nvSpPr>
        <p:spPr>
          <a:xfrm>
            <a:off x="12791088" y="4812941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7" name="Google Shape;2457;g21d48e7f097_0_2768"/>
          <p:cNvSpPr/>
          <p:nvPr>
            <p:ph idx="7" type="pic"/>
          </p:nvPr>
        </p:nvSpPr>
        <p:spPr>
          <a:xfrm>
            <a:off x="15473386" y="4812941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8" name="Google Shape;2458;g21d48e7f097_0_2768"/>
          <p:cNvSpPr txBox="1"/>
          <p:nvPr>
            <p:ph idx="8" type="body"/>
          </p:nvPr>
        </p:nvSpPr>
        <p:spPr>
          <a:xfrm>
            <a:off x="11795350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59" name="Google Shape;2459;g21d48e7f097_0_2768"/>
          <p:cNvSpPr txBox="1"/>
          <p:nvPr>
            <p:ph idx="9" type="body"/>
          </p:nvPr>
        </p:nvSpPr>
        <p:spPr>
          <a:xfrm>
            <a:off x="3685000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0" name="Google Shape;2460;g21d48e7f097_0_2768"/>
          <p:cNvSpPr txBox="1"/>
          <p:nvPr>
            <p:ph idx="13" type="body"/>
          </p:nvPr>
        </p:nvSpPr>
        <p:spPr>
          <a:xfrm>
            <a:off x="9091900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1" name="Google Shape;2461;g21d48e7f097_0_2768"/>
          <p:cNvSpPr txBox="1"/>
          <p:nvPr>
            <p:ph idx="14" type="body"/>
          </p:nvPr>
        </p:nvSpPr>
        <p:spPr>
          <a:xfrm>
            <a:off x="6388449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2" name="Google Shape;2462;g21d48e7f097_0_2768"/>
          <p:cNvSpPr txBox="1"/>
          <p:nvPr>
            <p:ph idx="15" type="body"/>
          </p:nvPr>
        </p:nvSpPr>
        <p:spPr>
          <a:xfrm>
            <a:off x="14498800" y="3253290"/>
            <a:ext cx="25812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3" name="Google Shape;2463;g21d48e7f097_0_2768"/>
          <p:cNvSpPr txBox="1"/>
          <p:nvPr>
            <p:ph idx="16" type="body"/>
          </p:nvPr>
        </p:nvSpPr>
        <p:spPr>
          <a:xfrm>
            <a:off x="1042305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4" name="Google Shape;2464;g21d48e7f097_0_2768"/>
          <p:cNvSpPr txBox="1"/>
          <p:nvPr>
            <p:ph idx="17" type="body"/>
          </p:nvPr>
        </p:nvSpPr>
        <p:spPr>
          <a:xfrm>
            <a:off x="11824600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5" name="Google Shape;2465;g21d48e7f097_0_2768"/>
          <p:cNvSpPr txBox="1"/>
          <p:nvPr>
            <p:ph idx="18" type="body"/>
          </p:nvPr>
        </p:nvSpPr>
        <p:spPr>
          <a:xfrm>
            <a:off x="3745756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6" name="Google Shape;2466;g21d48e7f097_0_2768"/>
          <p:cNvSpPr txBox="1"/>
          <p:nvPr>
            <p:ph idx="19" type="body"/>
          </p:nvPr>
        </p:nvSpPr>
        <p:spPr>
          <a:xfrm>
            <a:off x="9127453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7" name="Google Shape;2467;g21d48e7f097_0_2768"/>
          <p:cNvSpPr txBox="1"/>
          <p:nvPr>
            <p:ph idx="20" type="body"/>
          </p:nvPr>
        </p:nvSpPr>
        <p:spPr>
          <a:xfrm>
            <a:off x="6449205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68" name="Google Shape;2468;g21d48e7f097_0_2768"/>
          <p:cNvSpPr txBox="1"/>
          <p:nvPr>
            <p:ph idx="21" type="body"/>
          </p:nvPr>
        </p:nvSpPr>
        <p:spPr>
          <a:xfrm>
            <a:off x="14528053" y="5886081"/>
            <a:ext cx="2581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1">
  <p:cSld name="SWO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0" name="Google Shape;2470;g21d48e7f097_0_2797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1" name="Google Shape;2471;g21d48e7f097_0_2797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2" name="Google Shape;2472;g21d48e7f097_0_2797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473" name="Google Shape;2473;g21d48e7f097_0_279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4" name="Google Shape;2474;g21d48e7f097_0_2797"/>
          <p:cNvSpPr/>
          <p:nvPr/>
        </p:nvSpPr>
        <p:spPr>
          <a:xfrm>
            <a:off x="10837992" y="5592510"/>
            <a:ext cx="7448700" cy="31506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g21d48e7f097_0_2797"/>
          <p:cNvSpPr/>
          <p:nvPr/>
        </p:nvSpPr>
        <p:spPr>
          <a:xfrm>
            <a:off x="0" y="5582771"/>
            <a:ext cx="7448700" cy="31506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g21d48e7f097_0_2797"/>
          <p:cNvSpPr/>
          <p:nvPr/>
        </p:nvSpPr>
        <p:spPr>
          <a:xfrm>
            <a:off x="10837992" y="2184074"/>
            <a:ext cx="7448700" cy="31506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g21d48e7f097_0_2797"/>
          <p:cNvSpPr/>
          <p:nvPr/>
        </p:nvSpPr>
        <p:spPr>
          <a:xfrm>
            <a:off x="0" y="2184074"/>
            <a:ext cx="7448700" cy="31506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8" name="Google Shape;2478;g21d48e7f097_0_2797"/>
          <p:cNvGrpSpPr/>
          <p:nvPr/>
        </p:nvGrpSpPr>
        <p:grpSpPr>
          <a:xfrm>
            <a:off x="5863504" y="5582771"/>
            <a:ext cx="3160100" cy="3150360"/>
            <a:chOff x="-1" y="0"/>
            <a:chExt cx="3160100" cy="3150360"/>
          </a:xfrm>
        </p:grpSpPr>
        <p:sp>
          <p:nvSpPr>
            <p:cNvPr id="2479" name="Google Shape;2479;g21d48e7f097_0_2797"/>
            <p:cNvSpPr/>
            <p:nvPr/>
          </p:nvSpPr>
          <p:spPr>
            <a:xfrm>
              <a:off x="-1" y="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21d48e7f097_0_2797"/>
            <p:cNvSpPr/>
            <p:nvPr/>
          </p:nvSpPr>
          <p:spPr>
            <a:xfrm>
              <a:off x="9739" y="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21d48e7f097_0_2797"/>
            <p:cNvSpPr/>
            <p:nvPr/>
          </p:nvSpPr>
          <p:spPr>
            <a:xfrm>
              <a:off x="-1" y="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g21d48e7f097_0_2797"/>
            <p:cNvSpPr/>
            <p:nvPr/>
          </p:nvSpPr>
          <p:spPr>
            <a:xfrm>
              <a:off x="147671" y="147672"/>
              <a:ext cx="2855034" cy="285498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3" name="Google Shape;2483;g21d48e7f097_0_2797"/>
          <p:cNvGrpSpPr/>
          <p:nvPr/>
        </p:nvGrpSpPr>
        <p:grpSpPr>
          <a:xfrm>
            <a:off x="5873236" y="2184073"/>
            <a:ext cx="3150360" cy="3160100"/>
            <a:chOff x="-9" y="0"/>
            <a:chExt cx="3150360" cy="3160100"/>
          </a:xfrm>
        </p:grpSpPr>
        <p:sp>
          <p:nvSpPr>
            <p:cNvPr id="2484" name="Google Shape;2484;g21d48e7f097_0_2797"/>
            <p:cNvSpPr/>
            <p:nvPr/>
          </p:nvSpPr>
          <p:spPr>
            <a:xfrm rot="5400000">
              <a:off x="-9" y="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21d48e7f097_0_2797"/>
            <p:cNvSpPr/>
            <p:nvPr/>
          </p:nvSpPr>
          <p:spPr>
            <a:xfrm rot="5400000">
              <a:off x="-9" y="9739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21d48e7f097_0_2797"/>
            <p:cNvSpPr/>
            <p:nvPr/>
          </p:nvSpPr>
          <p:spPr>
            <a:xfrm rot="5400000">
              <a:off x="-9" y="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21d48e7f097_0_2797"/>
            <p:cNvSpPr/>
            <p:nvPr/>
          </p:nvSpPr>
          <p:spPr>
            <a:xfrm rot="5400000">
              <a:off x="147671" y="147698"/>
              <a:ext cx="2855034" cy="285498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8" name="Google Shape;2488;g21d48e7f097_0_2797"/>
          <p:cNvGrpSpPr/>
          <p:nvPr/>
        </p:nvGrpSpPr>
        <p:grpSpPr>
          <a:xfrm>
            <a:off x="9278213" y="2193804"/>
            <a:ext cx="3160099" cy="3150360"/>
            <a:chOff x="-9" y="-9"/>
            <a:chExt cx="3160099" cy="3150360"/>
          </a:xfrm>
        </p:grpSpPr>
        <p:sp>
          <p:nvSpPr>
            <p:cNvPr id="2489" name="Google Shape;2489;g21d48e7f097_0_2797"/>
            <p:cNvSpPr/>
            <p:nvPr/>
          </p:nvSpPr>
          <p:spPr>
            <a:xfrm rot="10800000">
              <a:off x="9730" y="-9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1d48e7f097_0_2797"/>
            <p:cNvSpPr/>
            <p:nvPr/>
          </p:nvSpPr>
          <p:spPr>
            <a:xfrm rot="10800000">
              <a:off x="-9" y="-9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1d48e7f097_0_2797"/>
            <p:cNvSpPr/>
            <p:nvPr/>
          </p:nvSpPr>
          <p:spPr>
            <a:xfrm rot="10800000">
              <a:off x="9730" y="-9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1d48e7f097_0_2797"/>
            <p:cNvSpPr/>
            <p:nvPr/>
          </p:nvSpPr>
          <p:spPr>
            <a:xfrm rot="10800000">
              <a:off x="157439" y="147698"/>
              <a:ext cx="2854980" cy="285498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3" name="Google Shape;2493;g21d48e7f097_0_2797"/>
          <p:cNvGrpSpPr/>
          <p:nvPr/>
        </p:nvGrpSpPr>
        <p:grpSpPr>
          <a:xfrm>
            <a:off x="9278220" y="5582762"/>
            <a:ext cx="3150360" cy="3160099"/>
            <a:chOff x="0" y="-9"/>
            <a:chExt cx="3150360" cy="3160099"/>
          </a:xfrm>
        </p:grpSpPr>
        <p:sp>
          <p:nvSpPr>
            <p:cNvPr id="2494" name="Google Shape;2494;g21d48e7f097_0_2797"/>
            <p:cNvSpPr/>
            <p:nvPr/>
          </p:nvSpPr>
          <p:spPr>
            <a:xfrm rot="-5400000">
              <a:off x="0" y="973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21d48e7f097_0_2797"/>
            <p:cNvSpPr/>
            <p:nvPr/>
          </p:nvSpPr>
          <p:spPr>
            <a:xfrm rot="-5400000">
              <a:off x="0" y="-9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1d48e7f097_0_2797"/>
            <p:cNvSpPr/>
            <p:nvPr/>
          </p:nvSpPr>
          <p:spPr>
            <a:xfrm rot="-5400000">
              <a:off x="0" y="9730"/>
              <a:ext cx="3150360" cy="315036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21d48e7f097_0_2797"/>
            <p:cNvSpPr/>
            <p:nvPr/>
          </p:nvSpPr>
          <p:spPr>
            <a:xfrm rot="-5400000">
              <a:off x="147672" y="157439"/>
              <a:ext cx="2854980" cy="285498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8" name="Google Shape;2498;g21d48e7f097_0_2797"/>
          <p:cNvSpPr txBox="1"/>
          <p:nvPr>
            <p:ph idx="1" type="body"/>
          </p:nvPr>
        </p:nvSpPr>
        <p:spPr>
          <a:xfrm>
            <a:off x="6262885" y="4066562"/>
            <a:ext cx="239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•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»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499" name="Google Shape;2499;g21d48e7f097_0_2797"/>
          <p:cNvSpPr txBox="1"/>
          <p:nvPr>
            <p:ph idx="2" type="body"/>
          </p:nvPr>
        </p:nvSpPr>
        <p:spPr>
          <a:xfrm>
            <a:off x="6262885" y="2713230"/>
            <a:ext cx="23946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Arial"/>
              <a:buNone/>
              <a:defRPr sz="1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0" name="Google Shape;2500;g21d48e7f097_0_2797"/>
          <p:cNvSpPr txBox="1"/>
          <p:nvPr>
            <p:ph idx="3" type="body"/>
          </p:nvPr>
        </p:nvSpPr>
        <p:spPr>
          <a:xfrm>
            <a:off x="9674034" y="4066562"/>
            <a:ext cx="239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1" name="Google Shape;2501;g21d48e7f097_0_2797"/>
          <p:cNvSpPr txBox="1"/>
          <p:nvPr>
            <p:ph idx="4" type="body"/>
          </p:nvPr>
        </p:nvSpPr>
        <p:spPr>
          <a:xfrm>
            <a:off x="9674034" y="2713230"/>
            <a:ext cx="23946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Arial"/>
              <a:buNone/>
              <a:defRPr sz="1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2" name="Google Shape;2502;g21d48e7f097_0_2797"/>
          <p:cNvSpPr txBox="1"/>
          <p:nvPr>
            <p:ph idx="5" type="body"/>
          </p:nvPr>
        </p:nvSpPr>
        <p:spPr>
          <a:xfrm>
            <a:off x="6244999" y="7351924"/>
            <a:ext cx="239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3" name="Google Shape;2503;g21d48e7f097_0_2797"/>
          <p:cNvSpPr txBox="1"/>
          <p:nvPr>
            <p:ph idx="6" type="body"/>
          </p:nvPr>
        </p:nvSpPr>
        <p:spPr>
          <a:xfrm>
            <a:off x="6244999" y="5998596"/>
            <a:ext cx="23946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Arial"/>
              <a:buNone/>
              <a:defRPr sz="1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4" name="Google Shape;2504;g21d48e7f097_0_2797"/>
          <p:cNvSpPr txBox="1"/>
          <p:nvPr>
            <p:ph idx="7" type="body"/>
          </p:nvPr>
        </p:nvSpPr>
        <p:spPr>
          <a:xfrm>
            <a:off x="9656147" y="7351924"/>
            <a:ext cx="2394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5" name="Google Shape;2505;g21d48e7f097_0_2797"/>
          <p:cNvSpPr txBox="1"/>
          <p:nvPr>
            <p:ph idx="8" type="body"/>
          </p:nvPr>
        </p:nvSpPr>
        <p:spPr>
          <a:xfrm>
            <a:off x="9656147" y="5998596"/>
            <a:ext cx="23946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200"/>
              <a:buFont typeface="Arial"/>
              <a:buNone/>
              <a:defRPr sz="1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6" name="Google Shape;2506;g21d48e7f097_0_2797"/>
          <p:cNvSpPr txBox="1"/>
          <p:nvPr>
            <p:ph idx="9" type="body"/>
          </p:nvPr>
        </p:nvSpPr>
        <p:spPr>
          <a:xfrm>
            <a:off x="637260" y="2769137"/>
            <a:ext cx="50406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4191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◆"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7" name="Google Shape;2507;g21d48e7f097_0_2797"/>
          <p:cNvSpPr txBox="1"/>
          <p:nvPr>
            <p:ph idx="13" type="body"/>
          </p:nvPr>
        </p:nvSpPr>
        <p:spPr>
          <a:xfrm>
            <a:off x="637260" y="5964492"/>
            <a:ext cx="50406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4191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◆"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8" name="Google Shape;2508;g21d48e7f097_0_2797"/>
          <p:cNvSpPr txBox="1"/>
          <p:nvPr>
            <p:ph idx="14" type="body"/>
          </p:nvPr>
        </p:nvSpPr>
        <p:spPr>
          <a:xfrm>
            <a:off x="12608590" y="2814143"/>
            <a:ext cx="50406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4191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◆"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09" name="Google Shape;2509;g21d48e7f097_0_2797"/>
          <p:cNvSpPr txBox="1"/>
          <p:nvPr>
            <p:ph idx="15" type="body"/>
          </p:nvPr>
        </p:nvSpPr>
        <p:spPr>
          <a:xfrm>
            <a:off x="12608590" y="6009497"/>
            <a:ext cx="50406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4191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◆"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10" name="Google Shape;2510;g21d48e7f097_0_2797"/>
          <p:cNvSpPr/>
          <p:nvPr>
            <p:ph idx="16" type="pic"/>
          </p:nvPr>
        </p:nvSpPr>
        <p:spPr>
          <a:xfrm>
            <a:off x="637261" y="1546269"/>
            <a:ext cx="1222800" cy="122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1" name="Google Shape;2511;g21d48e7f097_0_2797"/>
          <p:cNvSpPr/>
          <p:nvPr>
            <p:ph idx="17" type="pic"/>
          </p:nvPr>
        </p:nvSpPr>
        <p:spPr>
          <a:xfrm>
            <a:off x="16434016" y="1572639"/>
            <a:ext cx="1222800" cy="122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2" name="Google Shape;2512;g21d48e7f097_0_2797"/>
          <p:cNvSpPr/>
          <p:nvPr>
            <p:ph idx="18" type="pic"/>
          </p:nvPr>
        </p:nvSpPr>
        <p:spPr>
          <a:xfrm>
            <a:off x="637261" y="8169738"/>
            <a:ext cx="1222800" cy="1221900"/>
          </a:xfrm>
          <a:prstGeom prst="rect">
            <a:avLst/>
          </a:prstGeom>
          <a:noFill/>
          <a:ln>
            <a:noFill/>
          </a:ln>
        </p:spPr>
      </p:sp>
      <p:sp>
        <p:nvSpPr>
          <p:cNvPr id="2513" name="Google Shape;2513;g21d48e7f097_0_2797"/>
          <p:cNvSpPr/>
          <p:nvPr>
            <p:ph idx="19" type="pic"/>
          </p:nvPr>
        </p:nvSpPr>
        <p:spPr>
          <a:xfrm>
            <a:off x="16434016" y="8196107"/>
            <a:ext cx="1222800" cy="122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1">
  <p:cSld name="2x4 Imag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5" name="Google Shape;2515;g21d48e7f097_0_2842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6" name="Google Shape;2516;g21d48e7f097_0_284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7" name="Google Shape;2517;g21d48e7f097_0_2842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518" name="Google Shape;2518;g21d48e7f097_0_284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9" name="Google Shape;2519;g21d48e7f097_0_2842"/>
          <p:cNvSpPr/>
          <p:nvPr/>
        </p:nvSpPr>
        <p:spPr>
          <a:xfrm>
            <a:off x="1498357" y="1634382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21d48e7f097_0_2842"/>
          <p:cNvSpPr/>
          <p:nvPr>
            <p:ph idx="2" type="pic"/>
          </p:nvPr>
        </p:nvSpPr>
        <p:spPr>
          <a:xfrm>
            <a:off x="1644131" y="1780169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21" name="Google Shape;2521;g21d48e7f097_0_2842"/>
          <p:cNvSpPr txBox="1"/>
          <p:nvPr>
            <p:ph idx="1" type="body"/>
          </p:nvPr>
        </p:nvSpPr>
        <p:spPr>
          <a:xfrm>
            <a:off x="1087310" y="478473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22" name="Google Shape;2522;g21d48e7f097_0_2842"/>
          <p:cNvSpPr/>
          <p:nvPr/>
        </p:nvSpPr>
        <p:spPr>
          <a:xfrm>
            <a:off x="5548805" y="1634380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g21d48e7f097_0_2842"/>
          <p:cNvSpPr/>
          <p:nvPr>
            <p:ph idx="3" type="pic"/>
          </p:nvPr>
        </p:nvSpPr>
        <p:spPr>
          <a:xfrm>
            <a:off x="5694580" y="178016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24" name="Google Shape;2524;g21d48e7f097_0_2842"/>
          <p:cNvSpPr txBox="1"/>
          <p:nvPr>
            <p:ph idx="4" type="body"/>
          </p:nvPr>
        </p:nvSpPr>
        <p:spPr>
          <a:xfrm>
            <a:off x="5137761" y="4784730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25" name="Google Shape;2525;g21d48e7f097_0_2842"/>
          <p:cNvSpPr/>
          <p:nvPr/>
        </p:nvSpPr>
        <p:spPr>
          <a:xfrm>
            <a:off x="9612853" y="1634382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g21d48e7f097_0_2842"/>
          <p:cNvSpPr/>
          <p:nvPr>
            <p:ph idx="5" type="pic"/>
          </p:nvPr>
        </p:nvSpPr>
        <p:spPr>
          <a:xfrm>
            <a:off x="9758626" y="1780169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27" name="Google Shape;2527;g21d48e7f097_0_2842"/>
          <p:cNvSpPr txBox="1"/>
          <p:nvPr>
            <p:ph idx="6" type="body"/>
          </p:nvPr>
        </p:nvSpPr>
        <p:spPr>
          <a:xfrm>
            <a:off x="9201807" y="478473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28" name="Google Shape;2528;g21d48e7f097_0_2842"/>
          <p:cNvSpPr/>
          <p:nvPr/>
        </p:nvSpPr>
        <p:spPr>
          <a:xfrm>
            <a:off x="13663302" y="1634380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g21d48e7f097_0_2842"/>
          <p:cNvSpPr/>
          <p:nvPr>
            <p:ph idx="7" type="pic"/>
          </p:nvPr>
        </p:nvSpPr>
        <p:spPr>
          <a:xfrm>
            <a:off x="13809077" y="178016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0" name="Google Shape;2530;g21d48e7f097_0_2842"/>
          <p:cNvSpPr txBox="1"/>
          <p:nvPr>
            <p:ph idx="8" type="body"/>
          </p:nvPr>
        </p:nvSpPr>
        <p:spPr>
          <a:xfrm>
            <a:off x="13252258" y="4784730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31" name="Google Shape;2531;g21d48e7f097_0_2842"/>
          <p:cNvSpPr/>
          <p:nvPr/>
        </p:nvSpPr>
        <p:spPr>
          <a:xfrm>
            <a:off x="1498357" y="5711369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g21d48e7f097_0_2842"/>
          <p:cNvSpPr/>
          <p:nvPr>
            <p:ph idx="9" type="pic"/>
          </p:nvPr>
        </p:nvSpPr>
        <p:spPr>
          <a:xfrm>
            <a:off x="1644131" y="585715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3" name="Google Shape;2533;g21d48e7f097_0_2842"/>
          <p:cNvSpPr txBox="1"/>
          <p:nvPr>
            <p:ph idx="13" type="body"/>
          </p:nvPr>
        </p:nvSpPr>
        <p:spPr>
          <a:xfrm>
            <a:off x="1087310" y="883518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34" name="Google Shape;2534;g21d48e7f097_0_2842"/>
          <p:cNvSpPr/>
          <p:nvPr/>
        </p:nvSpPr>
        <p:spPr>
          <a:xfrm>
            <a:off x="5548805" y="5711369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g21d48e7f097_0_2842"/>
          <p:cNvSpPr/>
          <p:nvPr>
            <p:ph idx="14" type="pic"/>
          </p:nvPr>
        </p:nvSpPr>
        <p:spPr>
          <a:xfrm>
            <a:off x="5694580" y="585715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6" name="Google Shape;2536;g21d48e7f097_0_2842"/>
          <p:cNvSpPr txBox="1"/>
          <p:nvPr>
            <p:ph idx="15" type="body"/>
          </p:nvPr>
        </p:nvSpPr>
        <p:spPr>
          <a:xfrm>
            <a:off x="5137761" y="883518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37" name="Google Shape;2537;g21d48e7f097_0_2842"/>
          <p:cNvSpPr/>
          <p:nvPr/>
        </p:nvSpPr>
        <p:spPr>
          <a:xfrm>
            <a:off x="9612853" y="5711369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g21d48e7f097_0_2842"/>
          <p:cNvSpPr/>
          <p:nvPr>
            <p:ph idx="16" type="pic"/>
          </p:nvPr>
        </p:nvSpPr>
        <p:spPr>
          <a:xfrm>
            <a:off x="9758626" y="585715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9" name="Google Shape;2539;g21d48e7f097_0_2842"/>
          <p:cNvSpPr txBox="1"/>
          <p:nvPr>
            <p:ph idx="17" type="body"/>
          </p:nvPr>
        </p:nvSpPr>
        <p:spPr>
          <a:xfrm>
            <a:off x="9201807" y="883518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40" name="Google Shape;2540;g21d48e7f097_0_2842"/>
          <p:cNvSpPr/>
          <p:nvPr/>
        </p:nvSpPr>
        <p:spPr>
          <a:xfrm>
            <a:off x="13663302" y="5711369"/>
            <a:ext cx="3063600" cy="30642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g21d48e7f097_0_2842"/>
          <p:cNvSpPr/>
          <p:nvPr>
            <p:ph idx="18" type="pic"/>
          </p:nvPr>
        </p:nvSpPr>
        <p:spPr>
          <a:xfrm>
            <a:off x="13809077" y="5857157"/>
            <a:ext cx="2772300" cy="277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2" name="Google Shape;2542;g21d48e7f097_0_2842"/>
          <p:cNvSpPr txBox="1"/>
          <p:nvPr>
            <p:ph idx="19" type="body"/>
          </p:nvPr>
        </p:nvSpPr>
        <p:spPr>
          <a:xfrm>
            <a:off x="13252258" y="8835182"/>
            <a:ext cx="3885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2">
  <p:cSld name="2x4 Imag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4" name="Google Shape;2544;g21d48e7f097_0_2871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5" name="Google Shape;2545;g21d48e7f097_0_2871"/>
          <p:cNvSpPr/>
          <p:nvPr/>
        </p:nvSpPr>
        <p:spPr>
          <a:xfrm>
            <a:off x="1024052" y="1849271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g21d48e7f097_0_2871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547" name="Google Shape;2547;g21d48e7f097_0_2871"/>
          <p:cNvSpPr txBox="1"/>
          <p:nvPr>
            <p:ph idx="1" type="body"/>
          </p:nvPr>
        </p:nvSpPr>
        <p:spPr>
          <a:xfrm>
            <a:off x="658927" y="45134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None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•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»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48" name="Google Shape;2548;g21d48e7f097_0_2871"/>
          <p:cNvSpPr/>
          <p:nvPr>
            <p:ph idx="2" type="pic"/>
          </p:nvPr>
        </p:nvSpPr>
        <p:spPr>
          <a:xfrm>
            <a:off x="1214552" y="2030246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49" name="Google Shape;2549;g21d48e7f097_0_2871"/>
          <p:cNvCxnSpPr/>
          <p:nvPr/>
        </p:nvCxnSpPr>
        <p:spPr>
          <a:xfrm>
            <a:off x="906314" y="4461672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0" name="Google Shape;2550;g21d48e7f097_0_2871"/>
          <p:cNvSpPr/>
          <p:nvPr/>
        </p:nvSpPr>
        <p:spPr>
          <a:xfrm>
            <a:off x="5285378" y="1849271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g21d48e7f097_0_2871"/>
          <p:cNvSpPr txBox="1"/>
          <p:nvPr>
            <p:ph idx="3" type="body"/>
          </p:nvPr>
        </p:nvSpPr>
        <p:spPr>
          <a:xfrm>
            <a:off x="4920254" y="45134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52" name="Google Shape;2552;g21d48e7f097_0_2871"/>
          <p:cNvSpPr/>
          <p:nvPr>
            <p:ph idx="4" type="pic"/>
          </p:nvPr>
        </p:nvSpPr>
        <p:spPr>
          <a:xfrm>
            <a:off x="5475879" y="2030246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53" name="Google Shape;2553;g21d48e7f097_0_2871"/>
          <p:cNvCxnSpPr/>
          <p:nvPr/>
        </p:nvCxnSpPr>
        <p:spPr>
          <a:xfrm>
            <a:off x="5167642" y="4461672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4" name="Google Shape;2554;g21d48e7f097_0_2871"/>
          <p:cNvSpPr/>
          <p:nvPr/>
        </p:nvSpPr>
        <p:spPr>
          <a:xfrm>
            <a:off x="9567189" y="1851025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g21d48e7f097_0_2871"/>
          <p:cNvSpPr txBox="1"/>
          <p:nvPr>
            <p:ph idx="5" type="body"/>
          </p:nvPr>
        </p:nvSpPr>
        <p:spPr>
          <a:xfrm>
            <a:off x="9202063" y="4515185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56" name="Google Shape;2556;g21d48e7f097_0_2871"/>
          <p:cNvSpPr/>
          <p:nvPr>
            <p:ph idx="6" type="pic"/>
          </p:nvPr>
        </p:nvSpPr>
        <p:spPr>
          <a:xfrm>
            <a:off x="9757688" y="2032000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57" name="Google Shape;2557;g21d48e7f097_0_2871"/>
          <p:cNvCxnSpPr/>
          <p:nvPr/>
        </p:nvCxnSpPr>
        <p:spPr>
          <a:xfrm>
            <a:off x="9449451" y="4463427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8" name="Google Shape;2558;g21d48e7f097_0_2871"/>
          <p:cNvSpPr/>
          <p:nvPr/>
        </p:nvSpPr>
        <p:spPr>
          <a:xfrm>
            <a:off x="13828516" y="1851025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g21d48e7f097_0_2871"/>
          <p:cNvSpPr txBox="1"/>
          <p:nvPr>
            <p:ph idx="7" type="body"/>
          </p:nvPr>
        </p:nvSpPr>
        <p:spPr>
          <a:xfrm>
            <a:off x="13463390" y="4515185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60" name="Google Shape;2560;g21d48e7f097_0_2871"/>
          <p:cNvSpPr/>
          <p:nvPr>
            <p:ph idx="8" type="pic"/>
          </p:nvPr>
        </p:nvSpPr>
        <p:spPr>
          <a:xfrm>
            <a:off x="14019015" y="2032000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61" name="Google Shape;2561;g21d48e7f097_0_2871"/>
          <p:cNvCxnSpPr/>
          <p:nvPr/>
        </p:nvCxnSpPr>
        <p:spPr>
          <a:xfrm>
            <a:off x="13710779" y="4463427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2" name="Google Shape;2562;g21d48e7f097_0_2871"/>
          <p:cNvSpPr/>
          <p:nvPr/>
        </p:nvSpPr>
        <p:spPr>
          <a:xfrm>
            <a:off x="1047391" y="5627936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g21d48e7f097_0_2871"/>
          <p:cNvSpPr txBox="1"/>
          <p:nvPr>
            <p:ph idx="9" type="body"/>
          </p:nvPr>
        </p:nvSpPr>
        <p:spPr>
          <a:xfrm>
            <a:off x="682266" y="8292095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64" name="Google Shape;2564;g21d48e7f097_0_2871"/>
          <p:cNvSpPr/>
          <p:nvPr>
            <p:ph idx="13" type="pic"/>
          </p:nvPr>
        </p:nvSpPr>
        <p:spPr>
          <a:xfrm>
            <a:off x="1237891" y="5808911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65" name="Google Shape;2565;g21d48e7f097_0_2871"/>
          <p:cNvCxnSpPr/>
          <p:nvPr/>
        </p:nvCxnSpPr>
        <p:spPr>
          <a:xfrm>
            <a:off x="929654" y="8240336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6" name="Google Shape;2566;g21d48e7f097_0_2871"/>
          <p:cNvSpPr/>
          <p:nvPr/>
        </p:nvSpPr>
        <p:spPr>
          <a:xfrm>
            <a:off x="5308717" y="5627936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g21d48e7f097_0_2871"/>
          <p:cNvSpPr txBox="1"/>
          <p:nvPr>
            <p:ph idx="14" type="body"/>
          </p:nvPr>
        </p:nvSpPr>
        <p:spPr>
          <a:xfrm>
            <a:off x="4943592" y="8292095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68" name="Google Shape;2568;g21d48e7f097_0_2871"/>
          <p:cNvSpPr/>
          <p:nvPr>
            <p:ph idx="15" type="pic"/>
          </p:nvPr>
        </p:nvSpPr>
        <p:spPr>
          <a:xfrm>
            <a:off x="5499218" y="5808911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69" name="Google Shape;2569;g21d48e7f097_0_2871"/>
          <p:cNvCxnSpPr/>
          <p:nvPr/>
        </p:nvCxnSpPr>
        <p:spPr>
          <a:xfrm>
            <a:off x="5190981" y="8240336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0" name="Google Shape;2570;g21d48e7f097_0_2871"/>
          <p:cNvSpPr/>
          <p:nvPr/>
        </p:nvSpPr>
        <p:spPr>
          <a:xfrm>
            <a:off x="9590527" y="5629691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g21d48e7f097_0_2871"/>
          <p:cNvSpPr txBox="1"/>
          <p:nvPr>
            <p:ph idx="16" type="body"/>
          </p:nvPr>
        </p:nvSpPr>
        <p:spPr>
          <a:xfrm>
            <a:off x="9225402" y="8293851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72" name="Google Shape;2572;g21d48e7f097_0_2871"/>
          <p:cNvSpPr/>
          <p:nvPr>
            <p:ph idx="17" type="pic"/>
          </p:nvPr>
        </p:nvSpPr>
        <p:spPr>
          <a:xfrm>
            <a:off x="9781027" y="5810666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73" name="Google Shape;2573;g21d48e7f097_0_2871"/>
          <p:cNvCxnSpPr/>
          <p:nvPr/>
        </p:nvCxnSpPr>
        <p:spPr>
          <a:xfrm>
            <a:off x="9472790" y="8242091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4" name="Google Shape;2574;g21d48e7f097_0_2871"/>
          <p:cNvSpPr/>
          <p:nvPr/>
        </p:nvSpPr>
        <p:spPr>
          <a:xfrm>
            <a:off x="13851853" y="5629691"/>
            <a:ext cx="3365496" cy="260847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409"/>
            </a:srgb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g21d48e7f097_0_2871"/>
          <p:cNvSpPr txBox="1"/>
          <p:nvPr>
            <p:ph idx="18" type="body"/>
          </p:nvPr>
        </p:nvSpPr>
        <p:spPr>
          <a:xfrm>
            <a:off x="13486728" y="8293851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76" name="Google Shape;2576;g21d48e7f097_0_2871"/>
          <p:cNvSpPr/>
          <p:nvPr>
            <p:ph idx="19" type="pic"/>
          </p:nvPr>
        </p:nvSpPr>
        <p:spPr>
          <a:xfrm>
            <a:off x="14042354" y="5810666"/>
            <a:ext cx="2984700" cy="2425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577" name="Google Shape;2577;g21d48e7f097_0_2871"/>
          <p:cNvCxnSpPr/>
          <p:nvPr/>
        </p:nvCxnSpPr>
        <p:spPr>
          <a:xfrm>
            <a:off x="13734117" y="8242091"/>
            <a:ext cx="3600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8" name="Google Shape;2578;g21d48e7f097_0_287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">
  <p:cSld name="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0" name="Google Shape;2580;g21d48e7f097_0_2907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1" name="Google Shape;2581;g21d48e7f097_0_2907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582" name="Google Shape;2582;g21d48e7f097_0_290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3" name="Google Shape;2583;g21d48e7f097_0_2907"/>
          <p:cNvSpPr/>
          <p:nvPr/>
        </p:nvSpPr>
        <p:spPr>
          <a:xfrm>
            <a:off x="723836" y="2490310"/>
            <a:ext cx="3771600" cy="37719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g21d48e7f097_0_2907"/>
          <p:cNvSpPr/>
          <p:nvPr>
            <p:ph idx="2" type="pic"/>
          </p:nvPr>
        </p:nvSpPr>
        <p:spPr>
          <a:xfrm>
            <a:off x="892777" y="2659266"/>
            <a:ext cx="3433800" cy="3431700"/>
          </a:xfrm>
          <a:prstGeom prst="rect">
            <a:avLst/>
          </a:prstGeom>
          <a:noFill/>
          <a:ln>
            <a:noFill/>
          </a:ln>
        </p:spPr>
      </p:sp>
      <p:sp>
        <p:nvSpPr>
          <p:cNvPr id="2585" name="Google Shape;2585;g21d48e7f097_0_2907"/>
          <p:cNvSpPr/>
          <p:nvPr/>
        </p:nvSpPr>
        <p:spPr>
          <a:xfrm>
            <a:off x="5066860" y="2490310"/>
            <a:ext cx="3771600" cy="37719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g21d48e7f097_0_2907"/>
          <p:cNvSpPr/>
          <p:nvPr>
            <p:ph idx="3" type="pic"/>
          </p:nvPr>
        </p:nvSpPr>
        <p:spPr>
          <a:xfrm>
            <a:off x="5235800" y="2659266"/>
            <a:ext cx="3433800" cy="3431700"/>
          </a:xfrm>
          <a:prstGeom prst="rect">
            <a:avLst/>
          </a:prstGeom>
          <a:noFill/>
          <a:ln>
            <a:noFill/>
          </a:ln>
        </p:spPr>
      </p:sp>
      <p:sp>
        <p:nvSpPr>
          <p:cNvPr id="2587" name="Google Shape;2587;g21d48e7f097_0_2907"/>
          <p:cNvSpPr/>
          <p:nvPr/>
        </p:nvSpPr>
        <p:spPr>
          <a:xfrm>
            <a:off x="9409882" y="2452210"/>
            <a:ext cx="3771600" cy="37719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g21d48e7f097_0_2907"/>
          <p:cNvSpPr/>
          <p:nvPr>
            <p:ph idx="4" type="pic"/>
          </p:nvPr>
        </p:nvSpPr>
        <p:spPr>
          <a:xfrm>
            <a:off x="9578823" y="2621166"/>
            <a:ext cx="3433800" cy="3431700"/>
          </a:xfrm>
          <a:prstGeom prst="rect">
            <a:avLst/>
          </a:prstGeom>
          <a:noFill/>
          <a:ln>
            <a:noFill/>
          </a:ln>
        </p:spPr>
      </p:sp>
      <p:sp>
        <p:nvSpPr>
          <p:cNvPr id="2589" name="Google Shape;2589;g21d48e7f097_0_2907"/>
          <p:cNvSpPr/>
          <p:nvPr/>
        </p:nvSpPr>
        <p:spPr>
          <a:xfrm>
            <a:off x="13752907" y="2452210"/>
            <a:ext cx="3771600" cy="3771900"/>
          </a:xfrm>
          <a:prstGeom prst="ellipse">
            <a:avLst/>
          </a:prstGeom>
          <a:solidFill>
            <a:srgbClr val="BFF2FF">
              <a:alpha val="29409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g21d48e7f097_0_2907"/>
          <p:cNvSpPr/>
          <p:nvPr>
            <p:ph idx="5" type="pic"/>
          </p:nvPr>
        </p:nvSpPr>
        <p:spPr>
          <a:xfrm>
            <a:off x="13921847" y="2621166"/>
            <a:ext cx="3433800" cy="3431700"/>
          </a:xfrm>
          <a:prstGeom prst="rect">
            <a:avLst/>
          </a:prstGeom>
          <a:noFill/>
          <a:ln>
            <a:noFill/>
          </a:ln>
        </p:spPr>
      </p:sp>
      <p:sp>
        <p:nvSpPr>
          <p:cNvPr id="2591" name="Google Shape;2591;g21d48e7f097_0_2907"/>
          <p:cNvSpPr txBox="1"/>
          <p:nvPr>
            <p:ph idx="1" type="body"/>
          </p:nvPr>
        </p:nvSpPr>
        <p:spPr>
          <a:xfrm>
            <a:off x="685740" y="6483906"/>
            <a:ext cx="3885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2" name="Google Shape;2592;g21d48e7f097_0_2907"/>
          <p:cNvSpPr txBox="1"/>
          <p:nvPr>
            <p:ph idx="6" type="body"/>
          </p:nvPr>
        </p:nvSpPr>
        <p:spPr>
          <a:xfrm>
            <a:off x="5028762" y="6483906"/>
            <a:ext cx="3885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3" name="Google Shape;2593;g21d48e7f097_0_2907"/>
          <p:cNvSpPr txBox="1"/>
          <p:nvPr>
            <p:ph idx="7" type="body"/>
          </p:nvPr>
        </p:nvSpPr>
        <p:spPr>
          <a:xfrm>
            <a:off x="9447979" y="6483906"/>
            <a:ext cx="3885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4" name="Google Shape;2594;g21d48e7f097_0_2907"/>
          <p:cNvSpPr txBox="1"/>
          <p:nvPr>
            <p:ph idx="8" type="body"/>
          </p:nvPr>
        </p:nvSpPr>
        <p:spPr>
          <a:xfrm>
            <a:off x="13791003" y="6483906"/>
            <a:ext cx="38856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5" name="Google Shape;2595;g21d48e7f097_0_2907"/>
          <p:cNvSpPr txBox="1"/>
          <p:nvPr>
            <p:ph idx="9" type="body"/>
          </p:nvPr>
        </p:nvSpPr>
        <p:spPr>
          <a:xfrm>
            <a:off x="685740" y="7042719"/>
            <a:ext cx="39252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6" name="Google Shape;2596;g21d48e7f097_0_2907"/>
          <p:cNvSpPr txBox="1"/>
          <p:nvPr>
            <p:ph idx="13" type="body"/>
          </p:nvPr>
        </p:nvSpPr>
        <p:spPr>
          <a:xfrm>
            <a:off x="5028762" y="7042719"/>
            <a:ext cx="39252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7" name="Google Shape;2597;g21d48e7f097_0_2907"/>
          <p:cNvSpPr txBox="1"/>
          <p:nvPr>
            <p:ph idx="14" type="body"/>
          </p:nvPr>
        </p:nvSpPr>
        <p:spPr>
          <a:xfrm>
            <a:off x="9447979" y="7042719"/>
            <a:ext cx="39252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598" name="Google Shape;2598;g21d48e7f097_0_2907"/>
          <p:cNvSpPr txBox="1"/>
          <p:nvPr>
            <p:ph idx="15" type="body"/>
          </p:nvPr>
        </p:nvSpPr>
        <p:spPr>
          <a:xfrm>
            <a:off x="13791003" y="7042719"/>
            <a:ext cx="39252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0" name="Google Shape;2600;g21d48e7f097_0_2927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1" name="Google Shape;2601;g21d48e7f097_0_2927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602" name="Google Shape;2602;g21d48e7f097_0_292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3" name="Google Shape;2603;g21d48e7f097_0_2927"/>
          <p:cNvSpPr txBox="1"/>
          <p:nvPr>
            <p:ph idx="1" type="body"/>
          </p:nvPr>
        </p:nvSpPr>
        <p:spPr>
          <a:xfrm>
            <a:off x="959043" y="6697584"/>
            <a:ext cx="48549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604" name="Google Shape;2604;g21d48e7f097_0_2927"/>
          <p:cNvCxnSpPr/>
          <p:nvPr/>
        </p:nvCxnSpPr>
        <p:spPr>
          <a:xfrm rot="10800000">
            <a:off x="870047" y="5863583"/>
            <a:ext cx="5032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5" name="Google Shape;2605;g21d48e7f097_0_2927"/>
          <p:cNvSpPr txBox="1"/>
          <p:nvPr>
            <p:ph idx="2" type="body"/>
          </p:nvPr>
        </p:nvSpPr>
        <p:spPr>
          <a:xfrm>
            <a:off x="961319" y="6043600"/>
            <a:ext cx="4850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06" name="Google Shape;2606;g21d48e7f097_0_2927"/>
          <p:cNvSpPr/>
          <p:nvPr/>
        </p:nvSpPr>
        <p:spPr>
          <a:xfrm>
            <a:off x="1782597" y="2315841"/>
            <a:ext cx="3187800" cy="318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g21d48e7f097_0_2927"/>
          <p:cNvSpPr txBox="1"/>
          <p:nvPr>
            <p:ph idx="3" type="body"/>
          </p:nvPr>
        </p:nvSpPr>
        <p:spPr>
          <a:xfrm>
            <a:off x="1870884" y="3459641"/>
            <a:ext cx="3011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08" name="Google Shape;2608;g21d48e7f097_0_2927"/>
          <p:cNvSpPr txBox="1"/>
          <p:nvPr>
            <p:ph idx="4" type="body"/>
          </p:nvPr>
        </p:nvSpPr>
        <p:spPr>
          <a:xfrm>
            <a:off x="6725008" y="6697584"/>
            <a:ext cx="48549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609" name="Google Shape;2609;g21d48e7f097_0_2927"/>
          <p:cNvCxnSpPr/>
          <p:nvPr/>
        </p:nvCxnSpPr>
        <p:spPr>
          <a:xfrm rot="10800000">
            <a:off x="6636012" y="5863583"/>
            <a:ext cx="5032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0" name="Google Shape;2610;g21d48e7f097_0_2927"/>
          <p:cNvSpPr txBox="1"/>
          <p:nvPr>
            <p:ph idx="5" type="body"/>
          </p:nvPr>
        </p:nvSpPr>
        <p:spPr>
          <a:xfrm>
            <a:off x="6727283" y="6043600"/>
            <a:ext cx="4850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11" name="Google Shape;2611;g21d48e7f097_0_2927"/>
          <p:cNvSpPr/>
          <p:nvPr/>
        </p:nvSpPr>
        <p:spPr>
          <a:xfrm>
            <a:off x="7548564" y="2315841"/>
            <a:ext cx="3187800" cy="3187800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g21d48e7f097_0_2927"/>
          <p:cNvSpPr txBox="1"/>
          <p:nvPr>
            <p:ph idx="6" type="body"/>
          </p:nvPr>
        </p:nvSpPr>
        <p:spPr>
          <a:xfrm>
            <a:off x="7636849" y="3459641"/>
            <a:ext cx="3011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13" name="Google Shape;2613;g21d48e7f097_0_2927"/>
          <p:cNvSpPr txBox="1"/>
          <p:nvPr>
            <p:ph idx="7" type="body"/>
          </p:nvPr>
        </p:nvSpPr>
        <p:spPr>
          <a:xfrm>
            <a:off x="12472465" y="6697584"/>
            <a:ext cx="4854900" cy="20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2614" name="Google Shape;2614;g21d48e7f097_0_2927"/>
          <p:cNvCxnSpPr/>
          <p:nvPr/>
        </p:nvCxnSpPr>
        <p:spPr>
          <a:xfrm rot="10800000">
            <a:off x="12383471" y="5863583"/>
            <a:ext cx="5032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5" name="Google Shape;2615;g21d48e7f097_0_2927"/>
          <p:cNvSpPr txBox="1"/>
          <p:nvPr>
            <p:ph idx="8" type="body"/>
          </p:nvPr>
        </p:nvSpPr>
        <p:spPr>
          <a:xfrm>
            <a:off x="12474743" y="6043600"/>
            <a:ext cx="4850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16" name="Google Shape;2616;g21d48e7f097_0_2927"/>
          <p:cNvSpPr/>
          <p:nvPr/>
        </p:nvSpPr>
        <p:spPr>
          <a:xfrm>
            <a:off x="13296023" y="2315841"/>
            <a:ext cx="3187800" cy="3187800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g21d48e7f097_0_2927"/>
          <p:cNvSpPr txBox="1"/>
          <p:nvPr>
            <p:ph idx="9" type="body"/>
          </p:nvPr>
        </p:nvSpPr>
        <p:spPr>
          <a:xfrm>
            <a:off x="13384308" y="3459641"/>
            <a:ext cx="3011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18" name="Google Shape;2618;g21d48e7f097_0_2927"/>
          <p:cNvSpPr/>
          <p:nvPr/>
        </p:nvSpPr>
        <p:spPr>
          <a:xfrm rot="5400000">
            <a:off x="1447347" y="2171531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g21d48e7f097_0_2927"/>
          <p:cNvSpPr txBox="1"/>
          <p:nvPr/>
        </p:nvSpPr>
        <p:spPr>
          <a:xfrm>
            <a:off x="1674275" y="2315841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g21d48e7f097_0_2927"/>
          <p:cNvSpPr/>
          <p:nvPr/>
        </p:nvSpPr>
        <p:spPr>
          <a:xfrm rot="5400000">
            <a:off x="7214208" y="2171531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g21d48e7f097_0_2927"/>
          <p:cNvSpPr txBox="1"/>
          <p:nvPr/>
        </p:nvSpPr>
        <p:spPr>
          <a:xfrm>
            <a:off x="7441136" y="2315840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g21d48e7f097_0_2927"/>
          <p:cNvSpPr/>
          <p:nvPr/>
        </p:nvSpPr>
        <p:spPr>
          <a:xfrm rot="5400000">
            <a:off x="13006898" y="2198822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g21d48e7f097_0_2927"/>
          <p:cNvSpPr txBox="1"/>
          <p:nvPr/>
        </p:nvSpPr>
        <p:spPr>
          <a:xfrm>
            <a:off x="13233826" y="2315841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2">
  <p:cSld name="3 Point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5" name="Google Shape;2625;g21d48e7f097_0_2952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6" name="Google Shape;2626;g21d48e7f097_0_2952"/>
          <p:cNvSpPr/>
          <p:nvPr/>
        </p:nvSpPr>
        <p:spPr>
          <a:xfrm rot="5400000">
            <a:off x="7899288" y="2331642"/>
            <a:ext cx="3603366" cy="3106404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g21d48e7f097_0_2952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628" name="Google Shape;2628;g21d48e7f097_0_295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9" name="Google Shape;2629;g21d48e7f097_0_2952"/>
          <p:cNvSpPr txBox="1"/>
          <p:nvPr>
            <p:ph idx="1" type="body"/>
          </p:nvPr>
        </p:nvSpPr>
        <p:spPr>
          <a:xfrm>
            <a:off x="8195426" y="3208285"/>
            <a:ext cx="30111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0" name="Google Shape;2630;g21d48e7f097_0_2952"/>
          <p:cNvSpPr/>
          <p:nvPr/>
        </p:nvSpPr>
        <p:spPr>
          <a:xfrm rot="5400000">
            <a:off x="9092200" y="5749031"/>
            <a:ext cx="3603366" cy="3106404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g21d48e7f097_0_2952"/>
          <p:cNvSpPr txBox="1"/>
          <p:nvPr>
            <p:ph idx="2" type="body"/>
          </p:nvPr>
        </p:nvSpPr>
        <p:spPr>
          <a:xfrm>
            <a:off x="9388339" y="6625677"/>
            <a:ext cx="30111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2" name="Google Shape;2632;g21d48e7f097_0_2952"/>
          <p:cNvSpPr/>
          <p:nvPr/>
        </p:nvSpPr>
        <p:spPr>
          <a:xfrm rot="5400000">
            <a:off x="5492825" y="5028952"/>
            <a:ext cx="3603366" cy="3106404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g21d48e7f097_0_2952"/>
          <p:cNvSpPr txBox="1"/>
          <p:nvPr>
            <p:ph idx="3" type="body"/>
          </p:nvPr>
        </p:nvSpPr>
        <p:spPr>
          <a:xfrm>
            <a:off x="5788964" y="5905596"/>
            <a:ext cx="30111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4" name="Google Shape;2634;g21d48e7f097_0_2952"/>
          <p:cNvSpPr txBox="1"/>
          <p:nvPr>
            <p:ph idx="4" type="body"/>
          </p:nvPr>
        </p:nvSpPr>
        <p:spPr>
          <a:xfrm>
            <a:off x="11411973" y="2649473"/>
            <a:ext cx="524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5" name="Google Shape;2635;g21d48e7f097_0_2952"/>
          <p:cNvSpPr txBox="1"/>
          <p:nvPr>
            <p:ph idx="5" type="body"/>
          </p:nvPr>
        </p:nvSpPr>
        <p:spPr>
          <a:xfrm>
            <a:off x="11426087" y="3299163"/>
            <a:ext cx="52065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6" name="Google Shape;2636;g21d48e7f097_0_2952"/>
          <p:cNvSpPr txBox="1"/>
          <p:nvPr>
            <p:ph idx="6" type="body"/>
          </p:nvPr>
        </p:nvSpPr>
        <p:spPr>
          <a:xfrm>
            <a:off x="12582103" y="6088602"/>
            <a:ext cx="524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7" name="Google Shape;2637;g21d48e7f097_0_2952"/>
          <p:cNvSpPr txBox="1"/>
          <p:nvPr>
            <p:ph idx="7" type="body"/>
          </p:nvPr>
        </p:nvSpPr>
        <p:spPr>
          <a:xfrm>
            <a:off x="12596215" y="6738293"/>
            <a:ext cx="52065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8" name="Google Shape;2638;g21d48e7f097_0_2952"/>
          <p:cNvSpPr txBox="1"/>
          <p:nvPr>
            <p:ph idx="8" type="body"/>
          </p:nvPr>
        </p:nvSpPr>
        <p:spPr>
          <a:xfrm>
            <a:off x="371635" y="5282921"/>
            <a:ext cx="5247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39" name="Google Shape;2639;g21d48e7f097_0_2952"/>
          <p:cNvSpPr txBox="1"/>
          <p:nvPr>
            <p:ph idx="9" type="body"/>
          </p:nvPr>
        </p:nvSpPr>
        <p:spPr>
          <a:xfrm>
            <a:off x="385746" y="5932613"/>
            <a:ext cx="52065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tems">
  <p:cSld name="4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1" name="Google Shape;2641;g21d48e7f097_0_296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2" name="Google Shape;2642;g21d48e7f097_0_2968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643" name="Google Shape;2643;g21d48e7f097_0_296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4" name="Google Shape;2644;g21d48e7f097_0_2968"/>
          <p:cNvSpPr/>
          <p:nvPr/>
        </p:nvSpPr>
        <p:spPr>
          <a:xfrm>
            <a:off x="939800" y="361950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g21d48e7f097_0_2968"/>
          <p:cNvSpPr/>
          <p:nvPr/>
        </p:nvSpPr>
        <p:spPr>
          <a:xfrm>
            <a:off x="5194300" y="361950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g21d48e7f097_0_2968"/>
          <p:cNvSpPr/>
          <p:nvPr/>
        </p:nvSpPr>
        <p:spPr>
          <a:xfrm>
            <a:off x="9448799" y="361950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g21d48e7f097_0_2968"/>
          <p:cNvSpPr/>
          <p:nvPr/>
        </p:nvSpPr>
        <p:spPr>
          <a:xfrm>
            <a:off x="13703300" y="361950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g21d48e7f097_0_2968"/>
          <p:cNvSpPr/>
          <p:nvPr>
            <p:ph idx="2" type="pic"/>
          </p:nvPr>
        </p:nvSpPr>
        <p:spPr>
          <a:xfrm>
            <a:off x="2108917" y="381071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49" name="Google Shape;2649;g21d48e7f097_0_2968"/>
          <p:cNvSpPr/>
          <p:nvPr>
            <p:ph idx="3" type="pic"/>
          </p:nvPr>
        </p:nvSpPr>
        <p:spPr>
          <a:xfrm>
            <a:off x="6363418" y="381071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50" name="Google Shape;2650;g21d48e7f097_0_2968"/>
          <p:cNvSpPr/>
          <p:nvPr>
            <p:ph idx="4" type="pic"/>
          </p:nvPr>
        </p:nvSpPr>
        <p:spPr>
          <a:xfrm>
            <a:off x="10617918" y="381071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51" name="Google Shape;2651;g21d48e7f097_0_2968"/>
          <p:cNvSpPr/>
          <p:nvPr>
            <p:ph idx="5" type="pic"/>
          </p:nvPr>
        </p:nvSpPr>
        <p:spPr>
          <a:xfrm>
            <a:off x="14872417" y="381071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52" name="Google Shape;2652;g21d48e7f097_0_2968"/>
          <p:cNvSpPr txBox="1"/>
          <p:nvPr>
            <p:ph idx="1" type="body"/>
          </p:nvPr>
        </p:nvSpPr>
        <p:spPr>
          <a:xfrm>
            <a:off x="658927" y="53643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3" name="Google Shape;2653;g21d48e7f097_0_2968"/>
          <p:cNvSpPr txBox="1"/>
          <p:nvPr>
            <p:ph idx="6" type="body"/>
          </p:nvPr>
        </p:nvSpPr>
        <p:spPr>
          <a:xfrm>
            <a:off x="4904392" y="53643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4" name="Google Shape;2654;g21d48e7f097_0_2968"/>
          <p:cNvSpPr txBox="1"/>
          <p:nvPr>
            <p:ph idx="7" type="body"/>
          </p:nvPr>
        </p:nvSpPr>
        <p:spPr>
          <a:xfrm>
            <a:off x="9149859" y="53643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5" name="Google Shape;2655;g21d48e7f097_0_2968"/>
          <p:cNvSpPr txBox="1"/>
          <p:nvPr>
            <p:ph idx="8" type="body"/>
          </p:nvPr>
        </p:nvSpPr>
        <p:spPr>
          <a:xfrm>
            <a:off x="13395323" y="536433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6" name="Google Shape;2656;g21d48e7f097_0_2968"/>
          <p:cNvSpPr txBox="1"/>
          <p:nvPr>
            <p:ph idx="9" type="body"/>
          </p:nvPr>
        </p:nvSpPr>
        <p:spPr>
          <a:xfrm>
            <a:off x="673040" y="6014021"/>
            <a:ext cx="40644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7" name="Google Shape;2657;g21d48e7f097_0_2968"/>
          <p:cNvSpPr txBox="1"/>
          <p:nvPr>
            <p:ph idx="13" type="body"/>
          </p:nvPr>
        </p:nvSpPr>
        <p:spPr>
          <a:xfrm>
            <a:off x="4904392" y="6014021"/>
            <a:ext cx="40644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8" name="Google Shape;2658;g21d48e7f097_0_2968"/>
          <p:cNvSpPr txBox="1"/>
          <p:nvPr>
            <p:ph idx="14" type="body"/>
          </p:nvPr>
        </p:nvSpPr>
        <p:spPr>
          <a:xfrm>
            <a:off x="9149859" y="6014021"/>
            <a:ext cx="40644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59" name="Google Shape;2659;g21d48e7f097_0_2968"/>
          <p:cNvSpPr txBox="1"/>
          <p:nvPr>
            <p:ph idx="15" type="body"/>
          </p:nvPr>
        </p:nvSpPr>
        <p:spPr>
          <a:xfrm>
            <a:off x="13395323" y="6014021"/>
            <a:ext cx="4064400" cy="30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60" name="Google Shape;2660;g21d48e7f097_0_2968"/>
          <p:cNvSpPr txBox="1"/>
          <p:nvPr>
            <p:ph idx="16" type="body"/>
          </p:nvPr>
        </p:nvSpPr>
        <p:spPr>
          <a:xfrm>
            <a:off x="1922432" y="1784919"/>
            <a:ext cx="144399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e 1">
  <p:cSld name="Tre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2" name="Google Shape;2662;g21d48e7f097_0_2989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3" name="Google Shape;2663;g21d48e7f097_0_2989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664" name="Google Shape;2664;g21d48e7f097_0_298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5" name="Google Shape;2665;g21d48e7f097_0_2989"/>
          <p:cNvSpPr/>
          <p:nvPr/>
        </p:nvSpPr>
        <p:spPr>
          <a:xfrm>
            <a:off x="939800" y="487347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g21d48e7f097_0_2989"/>
          <p:cNvSpPr/>
          <p:nvPr/>
        </p:nvSpPr>
        <p:spPr>
          <a:xfrm>
            <a:off x="5194300" y="487347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g21d48e7f097_0_2989"/>
          <p:cNvSpPr/>
          <p:nvPr/>
        </p:nvSpPr>
        <p:spPr>
          <a:xfrm>
            <a:off x="9448799" y="487347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g21d48e7f097_0_2989"/>
          <p:cNvSpPr/>
          <p:nvPr/>
        </p:nvSpPr>
        <p:spPr>
          <a:xfrm>
            <a:off x="13703300" y="4873470"/>
            <a:ext cx="3479700" cy="15243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g21d48e7f097_0_2989"/>
          <p:cNvSpPr/>
          <p:nvPr>
            <p:ph idx="2" type="pic"/>
          </p:nvPr>
        </p:nvSpPr>
        <p:spPr>
          <a:xfrm>
            <a:off x="2108917" y="506468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70" name="Google Shape;2670;g21d48e7f097_0_2989"/>
          <p:cNvSpPr/>
          <p:nvPr>
            <p:ph idx="3" type="pic"/>
          </p:nvPr>
        </p:nvSpPr>
        <p:spPr>
          <a:xfrm>
            <a:off x="6363418" y="506468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71" name="Google Shape;2671;g21d48e7f097_0_2989"/>
          <p:cNvSpPr/>
          <p:nvPr>
            <p:ph idx="4" type="pic"/>
          </p:nvPr>
        </p:nvSpPr>
        <p:spPr>
          <a:xfrm>
            <a:off x="10617918" y="506468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72" name="Google Shape;2672;g21d48e7f097_0_2989"/>
          <p:cNvSpPr/>
          <p:nvPr>
            <p:ph idx="5" type="pic"/>
          </p:nvPr>
        </p:nvSpPr>
        <p:spPr>
          <a:xfrm>
            <a:off x="14872417" y="5064689"/>
            <a:ext cx="1141800" cy="1140900"/>
          </a:xfrm>
          <a:prstGeom prst="rect">
            <a:avLst/>
          </a:prstGeom>
          <a:noFill/>
          <a:ln>
            <a:noFill/>
          </a:ln>
        </p:spPr>
      </p:sp>
      <p:sp>
        <p:nvSpPr>
          <p:cNvPr id="2673" name="Google Shape;2673;g21d48e7f097_0_2989"/>
          <p:cNvSpPr txBox="1"/>
          <p:nvPr>
            <p:ph idx="1" type="body"/>
          </p:nvPr>
        </p:nvSpPr>
        <p:spPr>
          <a:xfrm>
            <a:off x="658927" y="661830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4" name="Google Shape;2674;g21d48e7f097_0_2989"/>
          <p:cNvSpPr txBox="1"/>
          <p:nvPr>
            <p:ph idx="6" type="body"/>
          </p:nvPr>
        </p:nvSpPr>
        <p:spPr>
          <a:xfrm>
            <a:off x="4904392" y="661830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5" name="Google Shape;2675;g21d48e7f097_0_2989"/>
          <p:cNvSpPr txBox="1"/>
          <p:nvPr>
            <p:ph idx="7" type="body"/>
          </p:nvPr>
        </p:nvSpPr>
        <p:spPr>
          <a:xfrm>
            <a:off x="9149859" y="661830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6" name="Google Shape;2676;g21d48e7f097_0_2989"/>
          <p:cNvSpPr txBox="1"/>
          <p:nvPr>
            <p:ph idx="8" type="body"/>
          </p:nvPr>
        </p:nvSpPr>
        <p:spPr>
          <a:xfrm>
            <a:off x="13395323" y="6618300"/>
            <a:ext cx="4095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7" name="Google Shape;2677;g21d48e7f097_0_2989"/>
          <p:cNvSpPr txBox="1"/>
          <p:nvPr>
            <p:ph idx="9" type="body"/>
          </p:nvPr>
        </p:nvSpPr>
        <p:spPr>
          <a:xfrm>
            <a:off x="673040" y="7267989"/>
            <a:ext cx="40644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8" name="Google Shape;2678;g21d48e7f097_0_2989"/>
          <p:cNvSpPr txBox="1"/>
          <p:nvPr>
            <p:ph idx="13" type="body"/>
          </p:nvPr>
        </p:nvSpPr>
        <p:spPr>
          <a:xfrm>
            <a:off x="4904392" y="7267989"/>
            <a:ext cx="40644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79" name="Google Shape;2679;g21d48e7f097_0_2989"/>
          <p:cNvSpPr txBox="1"/>
          <p:nvPr>
            <p:ph idx="14" type="body"/>
          </p:nvPr>
        </p:nvSpPr>
        <p:spPr>
          <a:xfrm>
            <a:off x="9149859" y="7267989"/>
            <a:ext cx="40644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80" name="Google Shape;2680;g21d48e7f097_0_2989"/>
          <p:cNvSpPr txBox="1"/>
          <p:nvPr>
            <p:ph idx="15" type="body"/>
          </p:nvPr>
        </p:nvSpPr>
        <p:spPr>
          <a:xfrm>
            <a:off x="13395323" y="7267989"/>
            <a:ext cx="40644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81" name="Google Shape;2681;g21d48e7f097_0_2989"/>
          <p:cNvSpPr/>
          <p:nvPr/>
        </p:nvSpPr>
        <p:spPr>
          <a:xfrm>
            <a:off x="7402514" y="1993150"/>
            <a:ext cx="3479700" cy="1524300"/>
          </a:xfrm>
          <a:prstGeom prst="roundRect">
            <a:avLst>
              <a:gd fmla="val 10000" name="adj"/>
            </a:avLst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g21d48e7f097_0_2989"/>
          <p:cNvSpPr/>
          <p:nvPr>
            <p:ph idx="16" type="pic"/>
          </p:nvPr>
        </p:nvSpPr>
        <p:spPr>
          <a:xfrm>
            <a:off x="8571631" y="2184369"/>
            <a:ext cx="1141800" cy="1140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83" name="Google Shape;2683;g21d48e7f097_0_2989"/>
          <p:cNvCxnSpPr>
            <a:stCxn id="2681" idx="0"/>
            <a:endCxn id="2665" idx="0"/>
          </p:cNvCxnSpPr>
          <p:nvPr/>
        </p:nvCxnSpPr>
        <p:spPr>
          <a:xfrm flipH="1">
            <a:off x="2679764" y="1993151"/>
            <a:ext cx="64626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4" name="Google Shape;2684;g21d48e7f097_0_2989"/>
          <p:cNvCxnSpPr>
            <a:stCxn id="2681" idx="0"/>
            <a:endCxn id="2666" idx="0"/>
          </p:cNvCxnSpPr>
          <p:nvPr/>
        </p:nvCxnSpPr>
        <p:spPr>
          <a:xfrm flipH="1">
            <a:off x="6934064" y="1993151"/>
            <a:ext cx="2208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5" name="Google Shape;2685;g21d48e7f097_0_2989"/>
          <p:cNvCxnSpPr>
            <a:stCxn id="2667" idx="0"/>
            <a:endCxn id="2681" idx="0"/>
          </p:cNvCxnSpPr>
          <p:nvPr/>
        </p:nvCxnSpPr>
        <p:spPr>
          <a:xfrm rot="10800000">
            <a:off x="9142349" y="1993170"/>
            <a:ext cx="2046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6" name="Google Shape;2686;g21d48e7f097_0_2989"/>
          <p:cNvCxnSpPr>
            <a:stCxn id="2668" idx="0"/>
            <a:endCxn id="2681" idx="0"/>
          </p:cNvCxnSpPr>
          <p:nvPr/>
        </p:nvCxnSpPr>
        <p:spPr>
          <a:xfrm rot="10800000">
            <a:off x="9142250" y="1993170"/>
            <a:ext cx="63009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3 Icons">
  <p:cSld name="Big Image and 3 Icons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1"/>
          <p:cNvSpPr/>
          <p:nvPr/>
        </p:nvSpPr>
        <p:spPr>
          <a:xfrm>
            <a:off x="-1" y="6313630"/>
            <a:ext cx="18286414" cy="3973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1"/>
          <p:cNvSpPr/>
          <p:nvPr>
            <p:ph idx="2" type="pic"/>
          </p:nvPr>
        </p:nvSpPr>
        <p:spPr>
          <a:xfrm>
            <a:off x="0" y="0"/>
            <a:ext cx="18286413" cy="6313631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51"/>
          <p:cNvSpPr txBox="1"/>
          <p:nvPr>
            <p:ph idx="1" type="body"/>
          </p:nvPr>
        </p:nvSpPr>
        <p:spPr>
          <a:xfrm>
            <a:off x="7994650" y="5162424"/>
            <a:ext cx="2295525" cy="2295526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51"/>
          <p:cNvSpPr/>
          <p:nvPr>
            <p:ph idx="3" type="pic"/>
          </p:nvPr>
        </p:nvSpPr>
        <p:spPr>
          <a:xfrm>
            <a:off x="8579849" y="5747489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51"/>
          <p:cNvSpPr txBox="1"/>
          <p:nvPr>
            <p:ph idx="4" type="body"/>
          </p:nvPr>
        </p:nvSpPr>
        <p:spPr>
          <a:xfrm>
            <a:off x="6737980" y="8144099"/>
            <a:ext cx="4808864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1"/>
          <p:cNvSpPr txBox="1"/>
          <p:nvPr>
            <p:ph idx="5" type="body"/>
          </p:nvPr>
        </p:nvSpPr>
        <p:spPr>
          <a:xfrm>
            <a:off x="6737980" y="7564667"/>
            <a:ext cx="480886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1"/>
          <p:cNvSpPr txBox="1"/>
          <p:nvPr>
            <p:ph idx="6" type="body"/>
          </p:nvPr>
        </p:nvSpPr>
        <p:spPr>
          <a:xfrm>
            <a:off x="3043662" y="5496812"/>
            <a:ext cx="1623182" cy="162318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1"/>
          <p:cNvSpPr/>
          <p:nvPr>
            <p:ph idx="7" type="pic"/>
          </p:nvPr>
        </p:nvSpPr>
        <p:spPr>
          <a:xfrm>
            <a:off x="3292690" y="5745705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51"/>
          <p:cNvSpPr txBox="1"/>
          <p:nvPr>
            <p:ph idx="8" type="body"/>
          </p:nvPr>
        </p:nvSpPr>
        <p:spPr>
          <a:xfrm>
            <a:off x="1450821" y="8142314"/>
            <a:ext cx="4808864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51"/>
          <p:cNvSpPr txBox="1"/>
          <p:nvPr>
            <p:ph idx="9" type="body"/>
          </p:nvPr>
        </p:nvSpPr>
        <p:spPr>
          <a:xfrm>
            <a:off x="1450821" y="7562884"/>
            <a:ext cx="480886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51"/>
          <p:cNvSpPr txBox="1"/>
          <p:nvPr>
            <p:ph idx="13" type="body"/>
          </p:nvPr>
        </p:nvSpPr>
        <p:spPr>
          <a:xfrm>
            <a:off x="13623038" y="5493926"/>
            <a:ext cx="1623182" cy="162318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1"/>
          <p:cNvSpPr/>
          <p:nvPr>
            <p:ph idx="14" type="pic"/>
          </p:nvPr>
        </p:nvSpPr>
        <p:spPr>
          <a:xfrm>
            <a:off x="13872066" y="5742818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51"/>
          <p:cNvSpPr txBox="1"/>
          <p:nvPr>
            <p:ph idx="15" type="body"/>
          </p:nvPr>
        </p:nvSpPr>
        <p:spPr>
          <a:xfrm>
            <a:off x="12030196" y="8139428"/>
            <a:ext cx="4808865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51"/>
          <p:cNvSpPr txBox="1"/>
          <p:nvPr>
            <p:ph idx="16" type="body"/>
          </p:nvPr>
        </p:nvSpPr>
        <p:spPr>
          <a:xfrm>
            <a:off x="12030196" y="7559998"/>
            <a:ext cx="480886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51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">
  <p:cSld name="Pyrami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8" name="Google Shape;2688;g21d48e7f097_0_3015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9" name="Google Shape;2689;g21d48e7f097_0_3015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690" name="Google Shape;2690;g21d48e7f097_0_301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1" name="Google Shape;2691;g21d48e7f097_0_3015"/>
          <p:cNvSpPr/>
          <p:nvPr/>
        </p:nvSpPr>
        <p:spPr>
          <a:xfrm>
            <a:off x="1456190" y="2173170"/>
            <a:ext cx="7883136" cy="679573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682" y="16236"/>
                </a:moveTo>
                <a:lnTo>
                  <a:pt x="18918" y="16236"/>
                </a:lnTo>
                <a:lnTo>
                  <a:pt x="21527" y="21455"/>
                </a:lnTo>
                <a:lnTo>
                  <a:pt x="73" y="21455"/>
                </a:lnTo>
                <a:close/>
                <a:moveTo>
                  <a:pt x="5364" y="10873"/>
                </a:moveTo>
                <a:lnTo>
                  <a:pt x="16236" y="10873"/>
                </a:lnTo>
                <a:lnTo>
                  <a:pt x="18846" y="16091"/>
                </a:lnTo>
                <a:lnTo>
                  <a:pt x="2754" y="16091"/>
                </a:lnTo>
                <a:close/>
                <a:moveTo>
                  <a:pt x="8046" y="5509"/>
                </a:moveTo>
                <a:lnTo>
                  <a:pt x="13554" y="5509"/>
                </a:lnTo>
                <a:lnTo>
                  <a:pt x="16164" y="10727"/>
                </a:lnTo>
                <a:lnTo>
                  <a:pt x="5436" y="10727"/>
                </a:lnTo>
                <a:close/>
                <a:moveTo>
                  <a:pt x="10800" y="0"/>
                </a:moveTo>
                <a:lnTo>
                  <a:pt x="13482" y="5364"/>
                </a:lnTo>
                <a:lnTo>
                  <a:pt x="8118" y="53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g21d48e7f097_0_3015"/>
          <p:cNvSpPr/>
          <p:nvPr/>
        </p:nvSpPr>
        <p:spPr>
          <a:xfrm flipH="1">
            <a:off x="5397704" y="2173170"/>
            <a:ext cx="7869690" cy="16844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82" y="0"/>
                </a:lnTo>
                <a:lnTo>
                  <a:pt x="21600" y="0"/>
                </a:lnTo>
                <a:lnTo>
                  <a:pt x="18918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g21d48e7f097_0_3015"/>
          <p:cNvSpPr/>
          <p:nvPr/>
        </p:nvSpPr>
        <p:spPr>
          <a:xfrm flipH="1">
            <a:off x="6398644" y="3905252"/>
            <a:ext cx="7869690" cy="163684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g21d48e7f097_0_3015"/>
          <p:cNvSpPr/>
          <p:nvPr/>
        </p:nvSpPr>
        <p:spPr>
          <a:xfrm flipH="1">
            <a:off x="7381079" y="5596447"/>
            <a:ext cx="7869690" cy="163684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21d48e7f097_0_3015"/>
          <p:cNvSpPr/>
          <p:nvPr/>
        </p:nvSpPr>
        <p:spPr>
          <a:xfrm flipH="1">
            <a:off x="8358980" y="7285547"/>
            <a:ext cx="7869690" cy="163684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g21d48e7f097_0_3015"/>
          <p:cNvSpPr txBox="1"/>
          <p:nvPr>
            <p:ph idx="1" type="body"/>
          </p:nvPr>
        </p:nvSpPr>
        <p:spPr>
          <a:xfrm>
            <a:off x="4140427" y="4787166"/>
            <a:ext cx="2514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97" name="Google Shape;2697;g21d48e7f097_0_3015"/>
          <p:cNvSpPr txBox="1"/>
          <p:nvPr>
            <p:ph idx="2" type="body"/>
          </p:nvPr>
        </p:nvSpPr>
        <p:spPr>
          <a:xfrm>
            <a:off x="4730978" y="3103730"/>
            <a:ext cx="1333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98" name="Google Shape;2698;g21d48e7f097_0_3015"/>
          <p:cNvSpPr txBox="1"/>
          <p:nvPr>
            <p:ph idx="3" type="body"/>
          </p:nvPr>
        </p:nvSpPr>
        <p:spPr>
          <a:xfrm>
            <a:off x="3012464" y="6465661"/>
            <a:ext cx="4770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699" name="Google Shape;2699;g21d48e7f097_0_3015"/>
          <p:cNvSpPr txBox="1"/>
          <p:nvPr>
            <p:ph idx="4" type="body"/>
          </p:nvPr>
        </p:nvSpPr>
        <p:spPr>
          <a:xfrm>
            <a:off x="3012464" y="8201562"/>
            <a:ext cx="4770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00" name="Google Shape;2700;g21d48e7f097_0_3015"/>
          <p:cNvSpPr txBox="1"/>
          <p:nvPr>
            <p:ph idx="5" type="body"/>
          </p:nvPr>
        </p:nvSpPr>
        <p:spPr>
          <a:xfrm>
            <a:off x="6577921" y="2308187"/>
            <a:ext cx="5535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01" name="Google Shape;2701;g21d48e7f097_0_3015"/>
          <p:cNvSpPr txBox="1"/>
          <p:nvPr>
            <p:ph idx="6" type="body"/>
          </p:nvPr>
        </p:nvSpPr>
        <p:spPr>
          <a:xfrm>
            <a:off x="7523026" y="4018376"/>
            <a:ext cx="5535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02" name="Google Shape;2702;g21d48e7f097_0_3015"/>
          <p:cNvSpPr txBox="1"/>
          <p:nvPr>
            <p:ph idx="7" type="body"/>
          </p:nvPr>
        </p:nvSpPr>
        <p:spPr>
          <a:xfrm>
            <a:off x="8548128" y="5683562"/>
            <a:ext cx="5535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03" name="Google Shape;2703;g21d48e7f097_0_3015"/>
          <p:cNvSpPr txBox="1"/>
          <p:nvPr>
            <p:ph idx="8" type="body"/>
          </p:nvPr>
        </p:nvSpPr>
        <p:spPr>
          <a:xfrm>
            <a:off x="9458241" y="7383882"/>
            <a:ext cx="5535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1">
  <p:cSld name="Flow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5" name="Google Shape;2705;g21d48e7f097_0_3032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6" name="Google Shape;2706;g21d48e7f097_0_3032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707" name="Google Shape;2707;g21d48e7f097_0_303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8" name="Google Shape;2708;g21d48e7f097_0_3032"/>
          <p:cNvSpPr/>
          <p:nvPr/>
        </p:nvSpPr>
        <p:spPr>
          <a:xfrm>
            <a:off x="0" y="4028745"/>
            <a:ext cx="10943700" cy="76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g21d48e7f097_0_3032"/>
          <p:cNvSpPr/>
          <p:nvPr/>
        </p:nvSpPr>
        <p:spPr>
          <a:xfrm rot="8998940">
            <a:off x="6913856" y="5105575"/>
            <a:ext cx="4506054" cy="6759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1" y="0"/>
                </a:lnTo>
                <a:lnTo>
                  <a:pt x="21600" y="0"/>
                </a:lnTo>
                <a:lnTo>
                  <a:pt x="19719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g21d48e7f097_0_3032"/>
          <p:cNvSpPr/>
          <p:nvPr/>
        </p:nvSpPr>
        <p:spPr>
          <a:xfrm>
            <a:off x="7383248" y="6083608"/>
            <a:ext cx="10903200" cy="78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g21d48e7f097_0_3032"/>
          <p:cNvSpPr txBox="1"/>
          <p:nvPr>
            <p:ph idx="1" type="body"/>
          </p:nvPr>
        </p:nvSpPr>
        <p:spPr>
          <a:xfrm>
            <a:off x="862286" y="397409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12" name="Google Shape;2712;g21d48e7f097_0_3032"/>
          <p:cNvSpPr txBox="1"/>
          <p:nvPr>
            <p:ph idx="2" type="body"/>
          </p:nvPr>
        </p:nvSpPr>
        <p:spPr>
          <a:xfrm>
            <a:off x="3909559" y="397409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13" name="Google Shape;2713;g21d48e7f097_0_3032"/>
          <p:cNvSpPr txBox="1"/>
          <p:nvPr>
            <p:ph idx="3" type="body"/>
          </p:nvPr>
        </p:nvSpPr>
        <p:spPr>
          <a:xfrm>
            <a:off x="6956832" y="397409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14" name="Google Shape;2714;g21d48e7f097_0_3032"/>
          <p:cNvSpPr txBox="1"/>
          <p:nvPr>
            <p:ph idx="4" type="body"/>
          </p:nvPr>
        </p:nvSpPr>
        <p:spPr>
          <a:xfrm>
            <a:off x="8558141" y="604971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15" name="Google Shape;2715;g21d48e7f097_0_3032"/>
          <p:cNvSpPr txBox="1"/>
          <p:nvPr>
            <p:ph idx="5" type="body"/>
          </p:nvPr>
        </p:nvSpPr>
        <p:spPr>
          <a:xfrm>
            <a:off x="11605415" y="604971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16" name="Google Shape;2716;g21d48e7f097_0_3032"/>
          <p:cNvSpPr txBox="1"/>
          <p:nvPr>
            <p:ph idx="6" type="body"/>
          </p:nvPr>
        </p:nvSpPr>
        <p:spPr>
          <a:xfrm>
            <a:off x="14652686" y="6049719"/>
            <a:ext cx="27714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17" name="Google Shape;2717;g21d48e7f097_0_3032"/>
          <p:cNvGrpSpPr/>
          <p:nvPr/>
        </p:nvGrpSpPr>
        <p:grpSpPr>
          <a:xfrm>
            <a:off x="817279" y="2263180"/>
            <a:ext cx="2925300" cy="1706701"/>
            <a:chOff x="-1" y="0"/>
            <a:chExt cx="2925300" cy="1706701"/>
          </a:xfrm>
        </p:grpSpPr>
        <p:sp>
          <p:nvSpPr>
            <p:cNvPr id="2718" name="Google Shape;2718;g21d48e7f097_0_3032"/>
            <p:cNvSpPr/>
            <p:nvPr/>
          </p:nvSpPr>
          <p:spPr>
            <a:xfrm>
              <a:off x="-1" y="0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21d48e7f097_0_3032"/>
            <p:cNvSpPr/>
            <p:nvPr/>
          </p:nvSpPr>
          <p:spPr>
            <a:xfrm rot="10800000">
              <a:off x="1205743" y="1263601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0" name="Google Shape;2720;g21d48e7f097_0_3032"/>
          <p:cNvSpPr txBox="1"/>
          <p:nvPr>
            <p:ph idx="7" type="body"/>
          </p:nvPr>
        </p:nvSpPr>
        <p:spPr>
          <a:xfrm>
            <a:off x="907289" y="2353191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21" name="Google Shape;2721;g21d48e7f097_0_3032"/>
          <p:cNvGrpSpPr/>
          <p:nvPr/>
        </p:nvGrpSpPr>
        <p:grpSpPr>
          <a:xfrm>
            <a:off x="3895004" y="2257256"/>
            <a:ext cx="2925300" cy="1706702"/>
            <a:chOff x="-1" y="0"/>
            <a:chExt cx="2925300" cy="1706702"/>
          </a:xfrm>
        </p:grpSpPr>
        <p:sp>
          <p:nvSpPr>
            <p:cNvPr id="2722" name="Google Shape;2722;g21d48e7f097_0_3032"/>
            <p:cNvSpPr/>
            <p:nvPr/>
          </p:nvSpPr>
          <p:spPr>
            <a:xfrm>
              <a:off x="-1" y="0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21d48e7f097_0_3032"/>
            <p:cNvSpPr/>
            <p:nvPr/>
          </p:nvSpPr>
          <p:spPr>
            <a:xfrm rot="10800000">
              <a:off x="1205743" y="1263602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4" name="Google Shape;2724;g21d48e7f097_0_3032"/>
          <p:cNvSpPr txBox="1"/>
          <p:nvPr>
            <p:ph idx="8" type="body"/>
          </p:nvPr>
        </p:nvSpPr>
        <p:spPr>
          <a:xfrm>
            <a:off x="3985014" y="2347266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25" name="Google Shape;2725;g21d48e7f097_0_3032"/>
          <p:cNvGrpSpPr/>
          <p:nvPr/>
        </p:nvGrpSpPr>
        <p:grpSpPr>
          <a:xfrm>
            <a:off x="6972730" y="2266669"/>
            <a:ext cx="2925300" cy="1706701"/>
            <a:chOff x="-1" y="0"/>
            <a:chExt cx="2925300" cy="1706701"/>
          </a:xfrm>
        </p:grpSpPr>
        <p:sp>
          <p:nvSpPr>
            <p:cNvPr id="2726" name="Google Shape;2726;g21d48e7f097_0_3032"/>
            <p:cNvSpPr/>
            <p:nvPr/>
          </p:nvSpPr>
          <p:spPr>
            <a:xfrm>
              <a:off x="-1" y="0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21d48e7f097_0_3032"/>
            <p:cNvSpPr/>
            <p:nvPr/>
          </p:nvSpPr>
          <p:spPr>
            <a:xfrm rot="10800000">
              <a:off x="1205743" y="1263601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8" name="Google Shape;2728;g21d48e7f097_0_3032"/>
          <p:cNvSpPr txBox="1"/>
          <p:nvPr>
            <p:ph idx="9" type="body"/>
          </p:nvPr>
        </p:nvSpPr>
        <p:spPr>
          <a:xfrm>
            <a:off x="7062741" y="2356680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29" name="Google Shape;2729;g21d48e7f097_0_3032"/>
          <p:cNvGrpSpPr/>
          <p:nvPr/>
        </p:nvGrpSpPr>
        <p:grpSpPr>
          <a:xfrm>
            <a:off x="8523397" y="6943701"/>
            <a:ext cx="2925300" cy="1706702"/>
            <a:chOff x="26" y="0"/>
            <a:chExt cx="2925300" cy="1706702"/>
          </a:xfrm>
        </p:grpSpPr>
        <p:sp>
          <p:nvSpPr>
            <p:cNvPr id="2730" name="Google Shape;2730;g21d48e7f097_0_3032"/>
            <p:cNvSpPr/>
            <p:nvPr/>
          </p:nvSpPr>
          <p:spPr>
            <a:xfrm rot="10800000">
              <a:off x="26" y="221402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21d48e7f097_0_3032"/>
            <p:cNvSpPr/>
            <p:nvPr/>
          </p:nvSpPr>
          <p:spPr>
            <a:xfrm>
              <a:off x="1205681" y="0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2" name="Google Shape;2732;g21d48e7f097_0_3032"/>
          <p:cNvSpPr txBox="1"/>
          <p:nvPr>
            <p:ph idx="13" type="body"/>
          </p:nvPr>
        </p:nvSpPr>
        <p:spPr>
          <a:xfrm>
            <a:off x="8613379" y="7258736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33" name="Google Shape;2733;g21d48e7f097_0_3032"/>
          <p:cNvGrpSpPr/>
          <p:nvPr/>
        </p:nvGrpSpPr>
        <p:grpSpPr>
          <a:xfrm>
            <a:off x="11601121" y="6937774"/>
            <a:ext cx="2925300" cy="1706702"/>
            <a:chOff x="26" y="0"/>
            <a:chExt cx="2925300" cy="1706702"/>
          </a:xfrm>
        </p:grpSpPr>
        <p:sp>
          <p:nvSpPr>
            <p:cNvPr id="2734" name="Google Shape;2734;g21d48e7f097_0_3032"/>
            <p:cNvSpPr/>
            <p:nvPr/>
          </p:nvSpPr>
          <p:spPr>
            <a:xfrm rot="10800000">
              <a:off x="26" y="221402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1d48e7f097_0_3032"/>
            <p:cNvSpPr/>
            <p:nvPr/>
          </p:nvSpPr>
          <p:spPr>
            <a:xfrm>
              <a:off x="1205681" y="0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6" name="Google Shape;2736;g21d48e7f097_0_3032"/>
          <p:cNvSpPr txBox="1"/>
          <p:nvPr>
            <p:ph idx="14" type="body"/>
          </p:nvPr>
        </p:nvSpPr>
        <p:spPr>
          <a:xfrm>
            <a:off x="11691105" y="7252811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737" name="Google Shape;2737;g21d48e7f097_0_3032"/>
          <p:cNvGrpSpPr/>
          <p:nvPr/>
        </p:nvGrpSpPr>
        <p:grpSpPr>
          <a:xfrm>
            <a:off x="14678845" y="6947190"/>
            <a:ext cx="2925300" cy="1706702"/>
            <a:chOff x="26" y="0"/>
            <a:chExt cx="2925300" cy="1706702"/>
          </a:xfrm>
        </p:grpSpPr>
        <p:sp>
          <p:nvSpPr>
            <p:cNvPr id="2738" name="Google Shape;2738;g21d48e7f097_0_3032"/>
            <p:cNvSpPr/>
            <p:nvPr/>
          </p:nvSpPr>
          <p:spPr>
            <a:xfrm rot="10800000">
              <a:off x="26" y="221402"/>
              <a:ext cx="2925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1d48e7f097_0_3032"/>
            <p:cNvSpPr/>
            <p:nvPr/>
          </p:nvSpPr>
          <p:spPr>
            <a:xfrm>
              <a:off x="1205682" y="0"/>
              <a:ext cx="513900" cy="4431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0" name="Google Shape;2740;g21d48e7f097_0_3032"/>
          <p:cNvSpPr txBox="1"/>
          <p:nvPr>
            <p:ph idx="15" type="body"/>
          </p:nvPr>
        </p:nvSpPr>
        <p:spPr>
          <a:xfrm>
            <a:off x="14768830" y="7262224"/>
            <a:ext cx="2700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41" name="Google Shape;2741;g21d48e7f097_0_3032"/>
          <p:cNvSpPr txBox="1"/>
          <p:nvPr>
            <p:ph idx="16" type="body"/>
          </p:nvPr>
        </p:nvSpPr>
        <p:spPr>
          <a:xfrm>
            <a:off x="743137" y="5844138"/>
            <a:ext cx="62295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 and Captions">
  <p:cSld name="4 Images and Captio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3" name="Google Shape;2743;g21d48e7f097_0_3070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4" name="Google Shape;2744;g21d48e7f097_0_3070"/>
          <p:cNvSpPr/>
          <p:nvPr>
            <p:ph idx="2" type="pic"/>
          </p:nvPr>
        </p:nvSpPr>
        <p:spPr>
          <a:xfrm>
            <a:off x="623213" y="1993151"/>
            <a:ext cx="42123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745" name="Google Shape;2745;g21d48e7f097_0_3070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746" name="Google Shape;2746;g21d48e7f097_0_307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7" name="Google Shape;2747;g21d48e7f097_0_3070"/>
          <p:cNvSpPr txBox="1"/>
          <p:nvPr>
            <p:ph idx="1" type="body"/>
          </p:nvPr>
        </p:nvSpPr>
        <p:spPr>
          <a:xfrm>
            <a:off x="2955019" y="8023821"/>
            <a:ext cx="123762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48" name="Google Shape;2748;g21d48e7f097_0_3070"/>
          <p:cNvSpPr/>
          <p:nvPr>
            <p:ph idx="3" type="pic"/>
          </p:nvPr>
        </p:nvSpPr>
        <p:spPr>
          <a:xfrm>
            <a:off x="4894526" y="1993151"/>
            <a:ext cx="42123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749" name="Google Shape;2749;g21d48e7f097_0_3070"/>
          <p:cNvSpPr/>
          <p:nvPr>
            <p:ph idx="4" type="pic"/>
          </p:nvPr>
        </p:nvSpPr>
        <p:spPr>
          <a:xfrm>
            <a:off x="9165838" y="1993151"/>
            <a:ext cx="42123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0" name="Google Shape;2750;g21d48e7f097_0_3070"/>
          <p:cNvSpPr/>
          <p:nvPr>
            <p:ph idx="5" type="pic"/>
          </p:nvPr>
        </p:nvSpPr>
        <p:spPr>
          <a:xfrm>
            <a:off x="13437151" y="1993151"/>
            <a:ext cx="4212300" cy="5760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1" name="Google Shape;2751;g21d48e7f097_0_3070"/>
          <p:cNvSpPr txBox="1"/>
          <p:nvPr>
            <p:ph idx="6" type="body"/>
          </p:nvPr>
        </p:nvSpPr>
        <p:spPr>
          <a:xfrm>
            <a:off x="623214" y="6403641"/>
            <a:ext cx="4212300" cy="1349700"/>
          </a:xfrm>
          <a:prstGeom prst="rect">
            <a:avLst/>
          </a:prstGeom>
          <a:solidFill>
            <a:srgbClr val="3F3F3F">
              <a:alpha val="6431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2" name="Google Shape;2752;g21d48e7f097_0_3070"/>
          <p:cNvSpPr txBox="1"/>
          <p:nvPr>
            <p:ph idx="7" type="body"/>
          </p:nvPr>
        </p:nvSpPr>
        <p:spPr>
          <a:xfrm>
            <a:off x="623214" y="5818575"/>
            <a:ext cx="4212300" cy="584400"/>
          </a:xfrm>
          <a:prstGeom prst="rect">
            <a:avLst/>
          </a:prstGeom>
          <a:solidFill>
            <a:schemeClr val="accent1">
              <a:alpha val="643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3" name="Google Shape;2753;g21d48e7f097_0_3070"/>
          <p:cNvSpPr txBox="1"/>
          <p:nvPr>
            <p:ph idx="8" type="body"/>
          </p:nvPr>
        </p:nvSpPr>
        <p:spPr>
          <a:xfrm>
            <a:off x="4894526" y="6403641"/>
            <a:ext cx="4212300" cy="1349700"/>
          </a:xfrm>
          <a:prstGeom prst="rect">
            <a:avLst/>
          </a:prstGeom>
          <a:solidFill>
            <a:srgbClr val="3F3F3F">
              <a:alpha val="6431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4" name="Google Shape;2754;g21d48e7f097_0_3070"/>
          <p:cNvSpPr txBox="1"/>
          <p:nvPr>
            <p:ph idx="9" type="body"/>
          </p:nvPr>
        </p:nvSpPr>
        <p:spPr>
          <a:xfrm>
            <a:off x="4894526" y="5818574"/>
            <a:ext cx="4212300" cy="584400"/>
          </a:xfrm>
          <a:prstGeom prst="rect">
            <a:avLst/>
          </a:prstGeom>
          <a:solidFill>
            <a:schemeClr val="accent1">
              <a:alpha val="643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5" name="Google Shape;2755;g21d48e7f097_0_3070"/>
          <p:cNvSpPr txBox="1"/>
          <p:nvPr>
            <p:ph idx="13" type="body"/>
          </p:nvPr>
        </p:nvSpPr>
        <p:spPr>
          <a:xfrm>
            <a:off x="9165838" y="6404080"/>
            <a:ext cx="4212300" cy="1349700"/>
          </a:xfrm>
          <a:prstGeom prst="rect">
            <a:avLst/>
          </a:prstGeom>
          <a:solidFill>
            <a:srgbClr val="3F3F3F">
              <a:alpha val="6431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6" name="Google Shape;2756;g21d48e7f097_0_3070"/>
          <p:cNvSpPr txBox="1"/>
          <p:nvPr>
            <p:ph idx="14" type="body"/>
          </p:nvPr>
        </p:nvSpPr>
        <p:spPr>
          <a:xfrm>
            <a:off x="9165838" y="5819015"/>
            <a:ext cx="4212300" cy="584400"/>
          </a:xfrm>
          <a:prstGeom prst="rect">
            <a:avLst/>
          </a:prstGeom>
          <a:solidFill>
            <a:schemeClr val="accent1">
              <a:alpha val="643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7" name="Google Shape;2757;g21d48e7f097_0_3070"/>
          <p:cNvSpPr txBox="1"/>
          <p:nvPr>
            <p:ph idx="15" type="body"/>
          </p:nvPr>
        </p:nvSpPr>
        <p:spPr>
          <a:xfrm>
            <a:off x="13437151" y="6404079"/>
            <a:ext cx="4212300" cy="1349700"/>
          </a:xfrm>
          <a:prstGeom prst="rect">
            <a:avLst/>
          </a:prstGeom>
          <a:solidFill>
            <a:srgbClr val="3F3F3F">
              <a:alpha val="6431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58" name="Google Shape;2758;g21d48e7f097_0_3070"/>
          <p:cNvSpPr txBox="1"/>
          <p:nvPr>
            <p:ph idx="16" type="body"/>
          </p:nvPr>
        </p:nvSpPr>
        <p:spPr>
          <a:xfrm>
            <a:off x="13437151" y="5819013"/>
            <a:ext cx="4212300" cy="584400"/>
          </a:xfrm>
          <a:prstGeom prst="rect">
            <a:avLst/>
          </a:prstGeom>
          <a:solidFill>
            <a:schemeClr val="accent1">
              <a:alpha val="643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1">
  <p:cSld name="Circ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0" name="Google Shape;2760;g21d48e7f097_0_3087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1" name="Google Shape;2761;g21d48e7f097_0_3087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762" name="Google Shape;2762;g21d48e7f097_0_308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3" name="Google Shape;2763;g21d48e7f097_0_3087"/>
          <p:cNvSpPr/>
          <p:nvPr/>
        </p:nvSpPr>
        <p:spPr>
          <a:xfrm>
            <a:off x="6262885" y="2579010"/>
            <a:ext cx="5760612" cy="576930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5"/>
                  <a:pt x="5877" y="19718"/>
                  <a:pt x="10800" y="19718"/>
                </a:cubicBezTo>
                <a:cubicBezTo>
                  <a:pt x="15723" y="19718"/>
                  <a:pt x="19715" y="15725"/>
                  <a:pt x="19715" y="10800"/>
                </a:cubicBezTo>
                <a:cubicBezTo>
                  <a:pt x="19715" y="5875"/>
                  <a:pt x="15723" y="1882"/>
                  <a:pt x="10800" y="1882"/>
                </a:cubicBezTo>
                <a:cubicBezTo>
                  <a:pt x="5877" y="1882"/>
                  <a:pt x="1885" y="5875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4" name="Google Shape;2764;g21d48e7f097_0_3087"/>
          <p:cNvSpPr/>
          <p:nvPr/>
        </p:nvSpPr>
        <p:spPr>
          <a:xfrm>
            <a:off x="9178777" y="2579010"/>
            <a:ext cx="2844774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Google Shape;2765;g21d48e7f097_0_3087"/>
          <p:cNvSpPr/>
          <p:nvPr/>
        </p:nvSpPr>
        <p:spPr>
          <a:xfrm rot="5400000">
            <a:off x="9021667" y="5346402"/>
            <a:ext cx="2844720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Google Shape;2766;g21d48e7f097_0_3087"/>
          <p:cNvSpPr/>
          <p:nvPr/>
        </p:nvSpPr>
        <p:spPr>
          <a:xfrm rot="10800000">
            <a:off x="6254222" y="5189291"/>
            <a:ext cx="2844774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7" name="Google Shape;2767;g21d48e7f097_0_3087"/>
          <p:cNvSpPr/>
          <p:nvPr/>
        </p:nvSpPr>
        <p:spPr>
          <a:xfrm rot="-5400000">
            <a:off x="6411383" y="2421108"/>
            <a:ext cx="2844720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8" name="Google Shape;2768;g21d48e7f097_0_3087"/>
          <p:cNvSpPr txBox="1"/>
          <p:nvPr>
            <p:ph idx="1" type="body"/>
          </p:nvPr>
        </p:nvSpPr>
        <p:spPr>
          <a:xfrm>
            <a:off x="12158541" y="3397743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69" name="Google Shape;2769;g21d48e7f097_0_3087"/>
          <p:cNvSpPr txBox="1"/>
          <p:nvPr>
            <p:ph idx="2" type="body"/>
          </p:nvPr>
        </p:nvSpPr>
        <p:spPr>
          <a:xfrm>
            <a:off x="12158541" y="2660882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0" name="Google Shape;2770;g21d48e7f097_0_3087"/>
          <p:cNvSpPr txBox="1"/>
          <p:nvPr>
            <p:ph idx="3" type="body"/>
          </p:nvPr>
        </p:nvSpPr>
        <p:spPr>
          <a:xfrm>
            <a:off x="12158541" y="6683108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1" name="Google Shape;2771;g21d48e7f097_0_3087"/>
          <p:cNvSpPr txBox="1"/>
          <p:nvPr>
            <p:ph idx="4" type="body"/>
          </p:nvPr>
        </p:nvSpPr>
        <p:spPr>
          <a:xfrm>
            <a:off x="12158541" y="5946248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2" name="Google Shape;2772;g21d48e7f097_0_3087"/>
          <p:cNvSpPr txBox="1"/>
          <p:nvPr>
            <p:ph idx="5" type="body"/>
          </p:nvPr>
        </p:nvSpPr>
        <p:spPr>
          <a:xfrm>
            <a:off x="637261" y="3411793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3" name="Google Shape;2773;g21d48e7f097_0_3087"/>
          <p:cNvSpPr txBox="1"/>
          <p:nvPr>
            <p:ph idx="6" type="body"/>
          </p:nvPr>
        </p:nvSpPr>
        <p:spPr>
          <a:xfrm>
            <a:off x="637261" y="2674935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4" name="Google Shape;2774;g21d48e7f097_0_3087"/>
          <p:cNvSpPr txBox="1"/>
          <p:nvPr>
            <p:ph idx="7" type="body"/>
          </p:nvPr>
        </p:nvSpPr>
        <p:spPr>
          <a:xfrm>
            <a:off x="637261" y="6697158"/>
            <a:ext cx="5490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5" name="Google Shape;2775;g21d48e7f097_0_3087"/>
          <p:cNvSpPr txBox="1"/>
          <p:nvPr>
            <p:ph idx="8" type="body"/>
          </p:nvPr>
        </p:nvSpPr>
        <p:spPr>
          <a:xfrm>
            <a:off x="637261" y="5960298"/>
            <a:ext cx="549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6" name="Google Shape;2776;g21d48e7f097_0_3087"/>
          <p:cNvSpPr txBox="1"/>
          <p:nvPr>
            <p:ph idx="9" type="body"/>
          </p:nvPr>
        </p:nvSpPr>
        <p:spPr>
          <a:xfrm>
            <a:off x="6982966" y="5008485"/>
            <a:ext cx="4275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77" name="Google Shape;2777;g21d48e7f097_0_3087"/>
          <p:cNvSpPr/>
          <p:nvPr/>
        </p:nvSpPr>
        <p:spPr>
          <a:xfrm>
            <a:off x="10444030" y="3163280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8" name="Google Shape;2778;g21d48e7f097_0_3087"/>
          <p:cNvSpPr/>
          <p:nvPr>
            <p:ph idx="13" type="pic"/>
          </p:nvPr>
        </p:nvSpPr>
        <p:spPr>
          <a:xfrm>
            <a:off x="10793062" y="3478952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9" name="Google Shape;2779;g21d48e7f097_0_3087"/>
          <p:cNvSpPr/>
          <p:nvPr/>
        </p:nvSpPr>
        <p:spPr>
          <a:xfrm>
            <a:off x="10448351" y="6528729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0" name="Google Shape;2780;g21d48e7f097_0_3087"/>
          <p:cNvSpPr/>
          <p:nvPr>
            <p:ph idx="14" type="pic"/>
          </p:nvPr>
        </p:nvSpPr>
        <p:spPr>
          <a:xfrm>
            <a:off x="10797382" y="684440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81" name="Google Shape;2781;g21d48e7f097_0_3087"/>
          <p:cNvSpPr/>
          <p:nvPr/>
        </p:nvSpPr>
        <p:spPr>
          <a:xfrm>
            <a:off x="6543923" y="6528729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g21d48e7f097_0_3087"/>
          <p:cNvSpPr/>
          <p:nvPr>
            <p:ph idx="15" type="pic"/>
          </p:nvPr>
        </p:nvSpPr>
        <p:spPr>
          <a:xfrm>
            <a:off x="6892955" y="684440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83" name="Google Shape;2783;g21d48e7f097_0_3087"/>
          <p:cNvSpPr/>
          <p:nvPr/>
        </p:nvSpPr>
        <p:spPr>
          <a:xfrm>
            <a:off x="6543923" y="3163280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4" name="Google Shape;2784;g21d48e7f097_0_3087"/>
          <p:cNvSpPr/>
          <p:nvPr>
            <p:ph idx="16" type="pic"/>
          </p:nvPr>
        </p:nvSpPr>
        <p:spPr>
          <a:xfrm>
            <a:off x="6892955" y="3478952"/>
            <a:ext cx="684300" cy="68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2">
  <p:cSld name="Circ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6" name="Google Shape;2786;g21d48e7f097_0_311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7" name="Google Shape;2787;g21d48e7f097_0_3113"/>
          <p:cNvSpPr/>
          <p:nvPr>
            <p:ph idx="2" type="pic"/>
          </p:nvPr>
        </p:nvSpPr>
        <p:spPr>
          <a:xfrm>
            <a:off x="6857758" y="5484219"/>
            <a:ext cx="2245800" cy="225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88" name="Google Shape;2788;g21d48e7f097_0_3113"/>
          <p:cNvSpPr/>
          <p:nvPr>
            <p:ph idx="3" type="pic"/>
          </p:nvPr>
        </p:nvSpPr>
        <p:spPr>
          <a:xfrm>
            <a:off x="9161995" y="5484549"/>
            <a:ext cx="2253900" cy="22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89" name="Google Shape;2789;g21d48e7f097_0_3113"/>
          <p:cNvSpPr/>
          <p:nvPr>
            <p:ph idx="4" type="pic"/>
          </p:nvPr>
        </p:nvSpPr>
        <p:spPr>
          <a:xfrm>
            <a:off x="9162323" y="3181184"/>
            <a:ext cx="2245800" cy="2252100"/>
          </a:xfrm>
          <a:prstGeom prst="rect">
            <a:avLst/>
          </a:prstGeom>
          <a:noFill/>
          <a:ln>
            <a:noFill/>
          </a:ln>
        </p:spPr>
      </p:sp>
      <p:sp>
        <p:nvSpPr>
          <p:cNvPr id="2790" name="Google Shape;2790;g21d48e7f097_0_3113"/>
          <p:cNvSpPr/>
          <p:nvPr>
            <p:ph idx="5" type="pic"/>
          </p:nvPr>
        </p:nvSpPr>
        <p:spPr>
          <a:xfrm>
            <a:off x="6858000" y="3189132"/>
            <a:ext cx="2253900" cy="22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791" name="Google Shape;2791;g21d48e7f097_0_3113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792" name="Google Shape;2792;g21d48e7f097_0_311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3" name="Google Shape;2793;g21d48e7f097_0_3113"/>
          <p:cNvSpPr/>
          <p:nvPr/>
        </p:nvSpPr>
        <p:spPr>
          <a:xfrm>
            <a:off x="6263526" y="2579010"/>
            <a:ext cx="5760018" cy="576001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3"/>
                  <a:pt x="5877" y="19715"/>
                  <a:pt x="10800" y="19715"/>
                </a:cubicBezTo>
                <a:cubicBezTo>
                  <a:pt x="15723" y="19715"/>
                  <a:pt x="19715" y="15723"/>
                  <a:pt x="19715" y="10800"/>
                </a:cubicBezTo>
                <a:cubicBezTo>
                  <a:pt x="19715" y="5877"/>
                  <a:pt x="15723" y="1885"/>
                  <a:pt x="10800" y="1885"/>
                </a:cubicBezTo>
                <a:cubicBezTo>
                  <a:pt x="5877" y="1885"/>
                  <a:pt x="1885" y="5877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21d48e7f097_0_3113"/>
          <p:cNvSpPr/>
          <p:nvPr/>
        </p:nvSpPr>
        <p:spPr>
          <a:xfrm>
            <a:off x="9178777" y="2579010"/>
            <a:ext cx="2844774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g21d48e7f097_0_3113"/>
          <p:cNvSpPr/>
          <p:nvPr/>
        </p:nvSpPr>
        <p:spPr>
          <a:xfrm rot="5400000">
            <a:off x="9021667" y="5346402"/>
            <a:ext cx="2844720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g21d48e7f097_0_3113"/>
          <p:cNvSpPr/>
          <p:nvPr/>
        </p:nvSpPr>
        <p:spPr>
          <a:xfrm rot="10800000">
            <a:off x="6254222" y="5189291"/>
            <a:ext cx="2844774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g21d48e7f097_0_3113"/>
          <p:cNvSpPr/>
          <p:nvPr/>
        </p:nvSpPr>
        <p:spPr>
          <a:xfrm rot="-5400000">
            <a:off x="6411383" y="2421108"/>
            <a:ext cx="2844720" cy="31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g21d48e7f097_0_3113"/>
          <p:cNvSpPr txBox="1"/>
          <p:nvPr>
            <p:ph idx="1" type="body"/>
          </p:nvPr>
        </p:nvSpPr>
        <p:spPr>
          <a:xfrm>
            <a:off x="12158541" y="3397742"/>
            <a:ext cx="54906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799" name="Google Shape;2799;g21d48e7f097_0_3113"/>
          <p:cNvSpPr txBox="1"/>
          <p:nvPr>
            <p:ph idx="6" type="body"/>
          </p:nvPr>
        </p:nvSpPr>
        <p:spPr>
          <a:xfrm>
            <a:off x="12158541" y="2384853"/>
            <a:ext cx="5490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0" name="Google Shape;2800;g21d48e7f097_0_3113"/>
          <p:cNvSpPr txBox="1"/>
          <p:nvPr>
            <p:ph idx="7" type="body"/>
          </p:nvPr>
        </p:nvSpPr>
        <p:spPr>
          <a:xfrm>
            <a:off x="12158541" y="6683106"/>
            <a:ext cx="54906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1" name="Google Shape;2801;g21d48e7f097_0_3113"/>
          <p:cNvSpPr txBox="1"/>
          <p:nvPr>
            <p:ph idx="8" type="body"/>
          </p:nvPr>
        </p:nvSpPr>
        <p:spPr>
          <a:xfrm>
            <a:off x="12158541" y="5670219"/>
            <a:ext cx="5490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2" name="Google Shape;2802;g21d48e7f097_0_3113"/>
          <p:cNvSpPr txBox="1"/>
          <p:nvPr>
            <p:ph idx="9" type="body"/>
          </p:nvPr>
        </p:nvSpPr>
        <p:spPr>
          <a:xfrm>
            <a:off x="637261" y="3411792"/>
            <a:ext cx="54906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3" name="Google Shape;2803;g21d48e7f097_0_3113"/>
          <p:cNvSpPr txBox="1"/>
          <p:nvPr>
            <p:ph idx="13" type="body"/>
          </p:nvPr>
        </p:nvSpPr>
        <p:spPr>
          <a:xfrm>
            <a:off x="637261" y="2398903"/>
            <a:ext cx="5490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4" name="Google Shape;2804;g21d48e7f097_0_3113"/>
          <p:cNvSpPr txBox="1"/>
          <p:nvPr>
            <p:ph idx="14" type="body"/>
          </p:nvPr>
        </p:nvSpPr>
        <p:spPr>
          <a:xfrm>
            <a:off x="637261" y="6697157"/>
            <a:ext cx="54906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05" name="Google Shape;2805;g21d48e7f097_0_3113"/>
          <p:cNvSpPr txBox="1"/>
          <p:nvPr>
            <p:ph idx="15" type="body"/>
          </p:nvPr>
        </p:nvSpPr>
        <p:spPr>
          <a:xfrm>
            <a:off x="637261" y="5684269"/>
            <a:ext cx="5490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">
  <p:cSld name="Flow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7" name="Google Shape;2807;g21d48e7f097_0_3134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8" name="Google Shape;2808;g21d48e7f097_0_3134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809" name="Google Shape;2809;g21d48e7f097_0_313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0" name="Google Shape;2810;g21d48e7f097_0_3134"/>
          <p:cNvSpPr/>
          <p:nvPr/>
        </p:nvSpPr>
        <p:spPr>
          <a:xfrm>
            <a:off x="660401" y="4386534"/>
            <a:ext cx="3530400" cy="469800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g21d48e7f097_0_3134"/>
          <p:cNvSpPr/>
          <p:nvPr/>
        </p:nvSpPr>
        <p:spPr>
          <a:xfrm>
            <a:off x="4035425" y="4386534"/>
            <a:ext cx="3530400" cy="469800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Google Shape;2812;g21d48e7f097_0_3134"/>
          <p:cNvSpPr/>
          <p:nvPr/>
        </p:nvSpPr>
        <p:spPr>
          <a:xfrm>
            <a:off x="7410450" y="4386534"/>
            <a:ext cx="3530400" cy="469800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g21d48e7f097_0_3134"/>
          <p:cNvSpPr/>
          <p:nvPr/>
        </p:nvSpPr>
        <p:spPr>
          <a:xfrm>
            <a:off x="10785474" y="4386534"/>
            <a:ext cx="3530400" cy="469800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4" name="Google Shape;2814;g21d48e7f097_0_3134"/>
          <p:cNvSpPr/>
          <p:nvPr/>
        </p:nvSpPr>
        <p:spPr>
          <a:xfrm>
            <a:off x="14160500" y="4386534"/>
            <a:ext cx="3530400" cy="469800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g21d48e7f097_0_3134"/>
          <p:cNvSpPr/>
          <p:nvPr/>
        </p:nvSpPr>
        <p:spPr>
          <a:xfrm>
            <a:off x="1750624" y="3946407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g21d48e7f097_0_3134"/>
          <p:cNvSpPr/>
          <p:nvPr>
            <p:ph idx="2" type="pic"/>
          </p:nvPr>
        </p:nvSpPr>
        <p:spPr>
          <a:xfrm>
            <a:off x="2099657" y="426208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7" name="Google Shape;2817;g21d48e7f097_0_3134"/>
          <p:cNvSpPr/>
          <p:nvPr/>
        </p:nvSpPr>
        <p:spPr>
          <a:xfrm>
            <a:off x="5092756" y="3946407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8" name="Google Shape;2818;g21d48e7f097_0_3134"/>
          <p:cNvSpPr/>
          <p:nvPr>
            <p:ph idx="3" type="pic"/>
          </p:nvPr>
        </p:nvSpPr>
        <p:spPr>
          <a:xfrm>
            <a:off x="5441788" y="426208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9" name="Google Shape;2819;g21d48e7f097_0_3134"/>
          <p:cNvSpPr/>
          <p:nvPr/>
        </p:nvSpPr>
        <p:spPr>
          <a:xfrm>
            <a:off x="8467338" y="3946407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g21d48e7f097_0_3134"/>
          <p:cNvSpPr/>
          <p:nvPr>
            <p:ph idx="4" type="pic"/>
          </p:nvPr>
        </p:nvSpPr>
        <p:spPr>
          <a:xfrm>
            <a:off x="8816371" y="426208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1" name="Google Shape;2821;g21d48e7f097_0_3134"/>
          <p:cNvSpPr/>
          <p:nvPr/>
        </p:nvSpPr>
        <p:spPr>
          <a:xfrm>
            <a:off x="11875700" y="3946407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g21d48e7f097_0_3134"/>
          <p:cNvSpPr/>
          <p:nvPr>
            <p:ph idx="5" type="pic"/>
          </p:nvPr>
        </p:nvSpPr>
        <p:spPr>
          <a:xfrm>
            <a:off x="12224732" y="426208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3" name="Google Shape;2823;g21d48e7f097_0_3134"/>
          <p:cNvSpPr/>
          <p:nvPr/>
        </p:nvSpPr>
        <p:spPr>
          <a:xfrm>
            <a:off x="15250724" y="3946407"/>
            <a:ext cx="1350000" cy="135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g21d48e7f097_0_3134"/>
          <p:cNvSpPr/>
          <p:nvPr>
            <p:ph idx="6" type="pic"/>
          </p:nvPr>
        </p:nvSpPr>
        <p:spPr>
          <a:xfrm>
            <a:off x="15599757" y="4262081"/>
            <a:ext cx="684300" cy="68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5" name="Google Shape;2825;g21d48e7f097_0_3134"/>
          <p:cNvSpPr txBox="1"/>
          <p:nvPr>
            <p:ph idx="1" type="body"/>
          </p:nvPr>
        </p:nvSpPr>
        <p:spPr>
          <a:xfrm>
            <a:off x="817282" y="2360142"/>
            <a:ext cx="3240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26" name="Google Shape;2826;g21d48e7f097_0_3134"/>
          <p:cNvSpPr txBox="1"/>
          <p:nvPr>
            <p:ph idx="7" type="body"/>
          </p:nvPr>
        </p:nvSpPr>
        <p:spPr>
          <a:xfrm>
            <a:off x="4147651" y="2360141"/>
            <a:ext cx="3240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27" name="Google Shape;2827;g21d48e7f097_0_3134"/>
          <p:cNvSpPr txBox="1"/>
          <p:nvPr>
            <p:ph idx="8" type="body"/>
          </p:nvPr>
        </p:nvSpPr>
        <p:spPr>
          <a:xfrm>
            <a:off x="7523026" y="2360141"/>
            <a:ext cx="3240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28" name="Google Shape;2828;g21d48e7f097_0_3134"/>
          <p:cNvSpPr txBox="1"/>
          <p:nvPr>
            <p:ph idx="9" type="body"/>
          </p:nvPr>
        </p:nvSpPr>
        <p:spPr>
          <a:xfrm>
            <a:off x="10853395" y="2360141"/>
            <a:ext cx="3240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29" name="Google Shape;2829;g21d48e7f097_0_3134"/>
          <p:cNvSpPr txBox="1"/>
          <p:nvPr>
            <p:ph idx="13" type="body"/>
          </p:nvPr>
        </p:nvSpPr>
        <p:spPr>
          <a:xfrm>
            <a:off x="14305619" y="2360141"/>
            <a:ext cx="32403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rial"/>
              <a:buNone/>
              <a:defRPr sz="4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30" name="Google Shape;2830;g21d48e7f097_0_3134"/>
          <p:cNvSpPr txBox="1"/>
          <p:nvPr>
            <p:ph idx="14" type="body"/>
          </p:nvPr>
        </p:nvSpPr>
        <p:spPr>
          <a:xfrm>
            <a:off x="817282" y="5386080"/>
            <a:ext cx="32181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31" name="Google Shape;2831;g21d48e7f097_0_3134"/>
          <p:cNvSpPr txBox="1"/>
          <p:nvPr>
            <p:ph idx="15" type="body"/>
          </p:nvPr>
        </p:nvSpPr>
        <p:spPr>
          <a:xfrm>
            <a:off x="4192657" y="5386080"/>
            <a:ext cx="32181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32" name="Google Shape;2832;g21d48e7f097_0_3134"/>
          <p:cNvSpPr txBox="1"/>
          <p:nvPr>
            <p:ph idx="16" type="body"/>
          </p:nvPr>
        </p:nvSpPr>
        <p:spPr>
          <a:xfrm>
            <a:off x="7568031" y="5386080"/>
            <a:ext cx="32181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33" name="Google Shape;2833;g21d48e7f097_0_3134"/>
          <p:cNvSpPr txBox="1"/>
          <p:nvPr>
            <p:ph idx="17" type="body"/>
          </p:nvPr>
        </p:nvSpPr>
        <p:spPr>
          <a:xfrm>
            <a:off x="10943406" y="5386080"/>
            <a:ext cx="32181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34" name="Google Shape;2834;g21d48e7f097_0_3134"/>
          <p:cNvSpPr txBox="1"/>
          <p:nvPr>
            <p:ph idx="18" type="body"/>
          </p:nvPr>
        </p:nvSpPr>
        <p:spPr>
          <a:xfrm>
            <a:off x="14318780" y="5386080"/>
            <a:ext cx="3218100" cy="29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ユーザー設定レイアウト">
  <p:cSld name="2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6" name="Google Shape;2836;g21d48e7f097_0_316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7" name="Google Shape;2837;g21d48e7f097_0_3163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8" name="Google Shape;2838;g21d48e7f097_0_3163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839" name="Google Shape;2839;g21d48e7f097_0_316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0" name="Google Shape;2840;g21d48e7f097_0_3163"/>
          <p:cNvSpPr/>
          <p:nvPr>
            <p:ph idx="2" type="pic"/>
          </p:nvPr>
        </p:nvSpPr>
        <p:spPr>
          <a:xfrm>
            <a:off x="-793" y="1903140"/>
            <a:ext cx="18286500" cy="4545600"/>
          </a:xfrm>
          <a:prstGeom prst="rect">
            <a:avLst/>
          </a:prstGeom>
          <a:noFill/>
          <a:ln>
            <a:noFill/>
          </a:ln>
        </p:spPr>
      </p:sp>
      <p:sp>
        <p:nvSpPr>
          <p:cNvPr id="2841" name="Google Shape;2841;g21d48e7f097_0_3163"/>
          <p:cNvSpPr txBox="1"/>
          <p:nvPr>
            <p:ph idx="1" type="body"/>
          </p:nvPr>
        </p:nvSpPr>
        <p:spPr>
          <a:xfrm>
            <a:off x="9142414" y="1903413"/>
            <a:ext cx="9144000" cy="4545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2" name="Google Shape;2842;g21d48e7f097_0_3163"/>
          <p:cNvSpPr txBox="1"/>
          <p:nvPr>
            <p:ph idx="3" type="body"/>
          </p:nvPr>
        </p:nvSpPr>
        <p:spPr>
          <a:xfrm>
            <a:off x="3157541" y="7568135"/>
            <a:ext cx="11926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3" name="Google Shape;2843;g21d48e7f097_0_3163"/>
          <p:cNvSpPr txBox="1"/>
          <p:nvPr>
            <p:ph idx="4" type="body"/>
          </p:nvPr>
        </p:nvSpPr>
        <p:spPr>
          <a:xfrm>
            <a:off x="3157541" y="6898695"/>
            <a:ext cx="11926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4" name="Google Shape;2844;g21d48e7f097_0_3163"/>
          <p:cNvSpPr txBox="1"/>
          <p:nvPr>
            <p:ph idx="5" type="body"/>
          </p:nvPr>
        </p:nvSpPr>
        <p:spPr>
          <a:xfrm>
            <a:off x="9323227" y="2083161"/>
            <a:ext cx="900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5" name="Google Shape;2845;g21d48e7f097_0_3163"/>
          <p:cNvSpPr txBox="1"/>
          <p:nvPr>
            <p:ph idx="6" type="body"/>
          </p:nvPr>
        </p:nvSpPr>
        <p:spPr>
          <a:xfrm>
            <a:off x="10268332" y="2199734"/>
            <a:ext cx="90000" cy="9000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6" name="Google Shape;2846;g21d48e7f097_0_3163"/>
          <p:cNvSpPr txBox="1"/>
          <p:nvPr>
            <p:ph idx="7" type="body"/>
          </p:nvPr>
        </p:nvSpPr>
        <p:spPr>
          <a:xfrm>
            <a:off x="10403346" y="2173170"/>
            <a:ext cx="7290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7" name="Google Shape;2847;g21d48e7f097_0_3163"/>
          <p:cNvSpPr txBox="1"/>
          <p:nvPr>
            <p:ph idx="8" type="body"/>
          </p:nvPr>
        </p:nvSpPr>
        <p:spPr>
          <a:xfrm>
            <a:off x="9323227" y="3091713"/>
            <a:ext cx="900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8" name="Google Shape;2848;g21d48e7f097_0_3163"/>
          <p:cNvSpPr txBox="1"/>
          <p:nvPr>
            <p:ph idx="9" type="body"/>
          </p:nvPr>
        </p:nvSpPr>
        <p:spPr>
          <a:xfrm>
            <a:off x="10268332" y="3208285"/>
            <a:ext cx="90000" cy="9000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49" name="Google Shape;2849;g21d48e7f097_0_3163"/>
          <p:cNvSpPr txBox="1"/>
          <p:nvPr>
            <p:ph idx="13" type="body"/>
          </p:nvPr>
        </p:nvSpPr>
        <p:spPr>
          <a:xfrm>
            <a:off x="10403346" y="3181724"/>
            <a:ext cx="7290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0" name="Google Shape;2850;g21d48e7f097_0_3163"/>
          <p:cNvSpPr txBox="1"/>
          <p:nvPr>
            <p:ph idx="14" type="body"/>
          </p:nvPr>
        </p:nvSpPr>
        <p:spPr>
          <a:xfrm>
            <a:off x="9323227" y="4108385"/>
            <a:ext cx="900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1" name="Google Shape;2851;g21d48e7f097_0_3163"/>
          <p:cNvSpPr txBox="1"/>
          <p:nvPr>
            <p:ph idx="15" type="body"/>
          </p:nvPr>
        </p:nvSpPr>
        <p:spPr>
          <a:xfrm>
            <a:off x="10268332" y="4224957"/>
            <a:ext cx="90000" cy="9000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2" name="Google Shape;2852;g21d48e7f097_0_3163"/>
          <p:cNvSpPr txBox="1"/>
          <p:nvPr>
            <p:ph idx="16" type="body"/>
          </p:nvPr>
        </p:nvSpPr>
        <p:spPr>
          <a:xfrm>
            <a:off x="10403346" y="4198394"/>
            <a:ext cx="7290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3" name="Google Shape;2853;g21d48e7f097_0_3163"/>
          <p:cNvSpPr txBox="1"/>
          <p:nvPr>
            <p:ph idx="17" type="body"/>
          </p:nvPr>
        </p:nvSpPr>
        <p:spPr>
          <a:xfrm>
            <a:off x="9323227" y="5098494"/>
            <a:ext cx="900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4" name="Google Shape;2854;g21d48e7f097_0_3163"/>
          <p:cNvSpPr txBox="1"/>
          <p:nvPr>
            <p:ph idx="18" type="body"/>
          </p:nvPr>
        </p:nvSpPr>
        <p:spPr>
          <a:xfrm>
            <a:off x="10268332" y="5215067"/>
            <a:ext cx="90000" cy="9000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855" name="Google Shape;2855;g21d48e7f097_0_3163"/>
          <p:cNvSpPr txBox="1"/>
          <p:nvPr>
            <p:ph idx="19" type="body"/>
          </p:nvPr>
        </p:nvSpPr>
        <p:spPr>
          <a:xfrm>
            <a:off x="10403346" y="5188505"/>
            <a:ext cx="72909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ユーザー設定レイアウト">
  <p:cSld name="3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7" name="Google Shape;2857;g21d48e7f097_0_3184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8" name="Google Shape;2858;g21d48e7f097_0_3184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859" name="Google Shape;2859;g21d48e7f097_0_318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60" name="Google Shape;2860;g21d48e7f097_0_3184"/>
          <p:cNvGrpSpPr/>
          <p:nvPr/>
        </p:nvGrpSpPr>
        <p:grpSpPr>
          <a:xfrm>
            <a:off x="7956113" y="2287310"/>
            <a:ext cx="3227296" cy="3233988"/>
            <a:chOff x="-1" y="0"/>
            <a:chExt cx="3227296" cy="3233988"/>
          </a:xfrm>
        </p:grpSpPr>
        <p:sp>
          <p:nvSpPr>
            <p:cNvPr id="2861" name="Google Shape;2861;g21d48e7f097_0_3184"/>
            <p:cNvSpPr/>
            <p:nvPr/>
          </p:nvSpPr>
          <p:spPr>
            <a:xfrm>
              <a:off x="319375" y="344423"/>
              <a:ext cx="2574882" cy="257488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30" y="10800"/>
                  </a:moveTo>
                  <a:cubicBezTo>
                    <a:pt x="2330" y="15478"/>
                    <a:pt x="6122" y="19270"/>
                    <a:pt x="10800" y="19270"/>
                  </a:cubicBezTo>
                  <a:cubicBezTo>
                    <a:pt x="15478" y="19270"/>
                    <a:pt x="19270" y="15478"/>
                    <a:pt x="19270" y="10800"/>
                  </a:cubicBezTo>
                  <a:cubicBezTo>
                    <a:pt x="19270" y="6122"/>
                    <a:pt x="15478" y="2330"/>
                    <a:pt x="10800" y="2330"/>
                  </a:cubicBezTo>
                  <a:cubicBezTo>
                    <a:pt x="6122" y="2330"/>
                    <a:pt x="2330" y="6122"/>
                    <a:pt x="233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g21d48e7f097_0_3184"/>
            <p:cNvSpPr/>
            <p:nvPr/>
          </p:nvSpPr>
          <p:spPr>
            <a:xfrm>
              <a:off x="1359984" y="0"/>
              <a:ext cx="493668" cy="57142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g21d48e7f097_0_3184"/>
            <p:cNvSpPr/>
            <p:nvPr/>
          </p:nvSpPr>
          <p:spPr>
            <a:xfrm rot="10800000">
              <a:off x="1360012" y="2662560"/>
              <a:ext cx="493614" cy="57142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4" name="Google Shape;2864;g21d48e7f097_0_3184"/>
            <p:cNvGrpSpPr/>
            <p:nvPr/>
          </p:nvGrpSpPr>
          <p:grpSpPr>
            <a:xfrm>
              <a:off x="471557" y="169160"/>
              <a:ext cx="2270495" cy="2925385"/>
              <a:chOff x="-1" y="-13"/>
              <a:chExt cx="2270495" cy="2925385"/>
            </a:xfrm>
          </p:grpSpPr>
          <p:sp>
            <p:nvSpPr>
              <p:cNvPr id="2865" name="Google Shape;2865;g21d48e7f097_0_3184"/>
              <p:cNvSpPr/>
              <p:nvPr/>
            </p:nvSpPr>
            <p:spPr>
              <a:xfrm rot="8683565">
                <a:off x="1657180" y="2263875"/>
                <a:ext cx="493633" cy="571423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g21d48e7f097_0_3184"/>
              <p:cNvSpPr/>
              <p:nvPr/>
            </p:nvSpPr>
            <p:spPr>
              <a:xfrm rot="-2116435">
                <a:off x="119681" y="90062"/>
                <a:ext cx="493633" cy="571423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7" name="Google Shape;2867;g21d48e7f097_0_3184"/>
            <p:cNvGrpSpPr/>
            <p:nvPr/>
          </p:nvGrpSpPr>
          <p:grpSpPr>
            <a:xfrm>
              <a:off x="-1" y="893723"/>
              <a:ext cx="3227296" cy="1474058"/>
              <a:chOff x="-1" y="1"/>
              <a:chExt cx="3227296" cy="1474058"/>
            </a:xfrm>
          </p:grpSpPr>
          <p:sp>
            <p:nvSpPr>
              <p:cNvPr id="2868" name="Google Shape;2868;g21d48e7f097_0_3184"/>
              <p:cNvSpPr/>
              <p:nvPr/>
            </p:nvSpPr>
            <p:spPr>
              <a:xfrm rot="6485999">
                <a:off x="2632233" y="864971"/>
                <a:ext cx="493633" cy="571417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g21d48e7f097_0_3184"/>
              <p:cNvSpPr/>
              <p:nvPr/>
            </p:nvSpPr>
            <p:spPr>
              <a:xfrm rot="-4314001">
                <a:off x="101428" y="37671"/>
                <a:ext cx="493633" cy="571417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0" name="Google Shape;2870;g21d48e7f097_0_3184"/>
            <p:cNvGrpSpPr/>
            <p:nvPr/>
          </p:nvGrpSpPr>
          <p:grpSpPr>
            <a:xfrm>
              <a:off x="4672" y="859395"/>
              <a:ext cx="3219395" cy="1515215"/>
              <a:chOff x="1" y="0"/>
              <a:chExt cx="3219395" cy="1515215"/>
            </a:xfrm>
          </p:grpSpPr>
          <p:sp>
            <p:nvSpPr>
              <p:cNvPr id="2871" name="Google Shape;2871;g21d48e7f097_0_3184"/>
              <p:cNvSpPr/>
              <p:nvPr/>
            </p:nvSpPr>
            <p:spPr>
              <a:xfrm rot="4265243">
                <a:off x="2622277" y="40384"/>
                <a:ext cx="493642" cy="57144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g21d48e7f097_0_3184"/>
              <p:cNvSpPr/>
              <p:nvPr/>
            </p:nvSpPr>
            <p:spPr>
              <a:xfrm rot="-6534757">
                <a:off x="103478" y="903387"/>
                <a:ext cx="493642" cy="57144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3" name="Google Shape;2873;g21d48e7f097_0_3184"/>
            <p:cNvGrpSpPr/>
            <p:nvPr/>
          </p:nvGrpSpPr>
          <p:grpSpPr>
            <a:xfrm>
              <a:off x="433806" y="201375"/>
              <a:ext cx="2335876" cy="2883000"/>
              <a:chOff x="-8" y="-1"/>
              <a:chExt cx="2335876" cy="2883000"/>
            </a:xfrm>
          </p:grpSpPr>
          <p:sp>
            <p:nvSpPr>
              <p:cNvPr id="2874" name="Google Shape;2874;g21d48e7f097_0_3184"/>
              <p:cNvSpPr/>
              <p:nvPr/>
            </p:nvSpPr>
            <p:spPr>
              <a:xfrm rot="2213096">
                <a:off x="1720138" y="90968"/>
                <a:ext cx="493657" cy="571417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g21d48e7f097_0_3184"/>
              <p:cNvSpPr/>
              <p:nvPr/>
            </p:nvSpPr>
            <p:spPr>
              <a:xfrm rot="-8586904">
                <a:off x="122064" y="2220614"/>
                <a:ext cx="493657" cy="571417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76" name="Google Shape;2876;g21d48e7f097_0_3184"/>
          <p:cNvGrpSpPr/>
          <p:nvPr/>
        </p:nvGrpSpPr>
        <p:grpSpPr>
          <a:xfrm>
            <a:off x="10823458" y="4862070"/>
            <a:ext cx="1949549" cy="1953592"/>
            <a:chOff x="-1" y="0"/>
            <a:chExt cx="1949549" cy="1953592"/>
          </a:xfrm>
        </p:grpSpPr>
        <p:sp>
          <p:nvSpPr>
            <p:cNvPr id="2877" name="Google Shape;2877;g21d48e7f097_0_3184"/>
            <p:cNvSpPr/>
            <p:nvPr/>
          </p:nvSpPr>
          <p:spPr>
            <a:xfrm>
              <a:off x="192928" y="208059"/>
              <a:ext cx="1555416" cy="1555416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30" y="10800"/>
                  </a:moveTo>
                  <a:cubicBezTo>
                    <a:pt x="2330" y="15478"/>
                    <a:pt x="6122" y="19270"/>
                    <a:pt x="10800" y="19270"/>
                  </a:cubicBezTo>
                  <a:cubicBezTo>
                    <a:pt x="15478" y="19270"/>
                    <a:pt x="19270" y="15478"/>
                    <a:pt x="19270" y="10800"/>
                  </a:cubicBezTo>
                  <a:cubicBezTo>
                    <a:pt x="19270" y="6122"/>
                    <a:pt x="15478" y="2330"/>
                    <a:pt x="10800" y="2330"/>
                  </a:cubicBezTo>
                  <a:cubicBezTo>
                    <a:pt x="6122" y="2330"/>
                    <a:pt x="2330" y="6122"/>
                    <a:pt x="233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g21d48e7f097_0_3184"/>
            <p:cNvSpPr/>
            <p:nvPr/>
          </p:nvSpPr>
          <p:spPr>
            <a:xfrm>
              <a:off x="821541" y="0"/>
              <a:ext cx="298188" cy="34516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g21d48e7f097_0_3184"/>
            <p:cNvSpPr/>
            <p:nvPr/>
          </p:nvSpPr>
          <p:spPr>
            <a:xfrm rot="10800000">
              <a:off x="821553" y="1608424"/>
              <a:ext cx="298188" cy="34516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0" name="Google Shape;2880;g21d48e7f097_0_3184"/>
            <p:cNvGrpSpPr/>
            <p:nvPr/>
          </p:nvGrpSpPr>
          <p:grpSpPr>
            <a:xfrm>
              <a:off x="284858" y="102183"/>
              <a:ext cx="1371564" cy="1767176"/>
              <a:chOff x="-1" y="-11"/>
              <a:chExt cx="1371564" cy="1767176"/>
            </a:xfrm>
          </p:grpSpPr>
          <p:sp>
            <p:nvSpPr>
              <p:cNvPr id="2881" name="Google Shape;2881;g21d48e7f097_0_3184"/>
              <p:cNvSpPr/>
              <p:nvPr/>
            </p:nvSpPr>
            <p:spPr>
              <a:xfrm rot="8683444">
                <a:off x="1001098" y="1367557"/>
                <a:ext cx="298185" cy="34518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g21d48e7f097_0_3184"/>
              <p:cNvSpPr/>
              <p:nvPr/>
            </p:nvSpPr>
            <p:spPr>
              <a:xfrm rot="-2116556">
                <a:off x="72280" y="54413"/>
                <a:ext cx="298185" cy="34518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3" name="Google Shape;2883;g21d48e7f097_0_3184"/>
            <p:cNvGrpSpPr/>
            <p:nvPr/>
          </p:nvGrpSpPr>
          <p:grpSpPr>
            <a:xfrm>
              <a:off x="-1" y="539875"/>
              <a:ext cx="1949549" cy="890466"/>
              <a:chOff x="-1" y="-7"/>
              <a:chExt cx="1949549" cy="890466"/>
            </a:xfrm>
          </p:grpSpPr>
          <p:sp>
            <p:nvSpPr>
              <p:cNvPr id="2884" name="Google Shape;2884;g21d48e7f097_0_3184"/>
              <p:cNvSpPr/>
              <p:nvPr/>
            </p:nvSpPr>
            <p:spPr>
              <a:xfrm rot="6486214">
                <a:off x="1590060" y="522520"/>
                <a:ext cx="298208" cy="345186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g21d48e7f097_0_3184"/>
              <p:cNvSpPr/>
              <p:nvPr/>
            </p:nvSpPr>
            <p:spPr>
              <a:xfrm rot="-4313786">
                <a:off x="61279" y="22745"/>
                <a:ext cx="298208" cy="345186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6" name="Google Shape;2886;g21d48e7f097_0_3184"/>
            <p:cNvGrpSpPr/>
            <p:nvPr/>
          </p:nvGrpSpPr>
          <p:grpSpPr>
            <a:xfrm>
              <a:off x="2815" y="519143"/>
              <a:ext cx="1944789" cy="915314"/>
              <a:chOff x="-6" y="-1"/>
              <a:chExt cx="1944789" cy="915314"/>
            </a:xfrm>
          </p:grpSpPr>
          <p:sp>
            <p:nvSpPr>
              <p:cNvPr id="2887" name="Google Shape;2887;g21d48e7f097_0_3184"/>
              <p:cNvSpPr/>
              <p:nvPr/>
            </p:nvSpPr>
            <p:spPr>
              <a:xfrm rot="4265161">
                <a:off x="1584086" y="24404"/>
                <a:ext cx="298197" cy="345175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g21d48e7f097_0_3184"/>
              <p:cNvSpPr/>
              <p:nvPr/>
            </p:nvSpPr>
            <p:spPr>
              <a:xfrm rot="-6534839">
                <a:off x="62495" y="545734"/>
                <a:ext cx="298197" cy="345175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9" name="Google Shape;2889;g21d48e7f097_0_3184"/>
            <p:cNvGrpSpPr/>
            <p:nvPr/>
          </p:nvGrpSpPr>
          <p:grpSpPr>
            <a:xfrm>
              <a:off x="262057" y="121647"/>
              <a:ext cx="1411054" cy="1741567"/>
              <a:chOff x="-2" y="0"/>
              <a:chExt cx="1411054" cy="1741567"/>
            </a:xfrm>
          </p:grpSpPr>
          <p:sp>
            <p:nvSpPr>
              <p:cNvPr id="2890" name="Google Shape;2890;g21d48e7f097_0_3184"/>
              <p:cNvSpPr/>
              <p:nvPr/>
            </p:nvSpPr>
            <p:spPr>
              <a:xfrm rot="2212816">
                <a:off x="1039099" y="54928"/>
                <a:ext cx="298188" cy="34520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g21d48e7f097_0_3184"/>
              <p:cNvSpPr/>
              <p:nvPr/>
            </p:nvSpPr>
            <p:spPr>
              <a:xfrm rot="-8587184">
                <a:off x="73762" y="1341437"/>
                <a:ext cx="298188" cy="34520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92" name="Google Shape;2892;g21d48e7f097_0_3184"/>
          <p:cNvGrpSpPr/>
          <p:nvPr/>
        </p:nvGrpSpPr>
        <p:grpSpPr>
          <a:xfrm>
            <a:off x="6723224" y="5228490"/>
            <a:ext cx="2469564" cy="2474684"/>
            <a:chOff x="0" y="0"/>
            <a:chExt cx="2469564" cy="2474684"/>
          </a:xfrm>
        </p:grpSpPr>
        <p:sp>
          <p:nvSpPr>
            <p:cNvPr id="2893" name="Google Shape;2893;g21d48e7f097_0_3184"/>
            <p:cNvSpPr/>
            <p:nvPr/>
          </p:nvSpPr>
          <p:spPr>
            <a:xfrm>
              <a:off x="244390" y="263556"/>
              <a:ext cx="1970298" cy="1970298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30" y="10800"/>
                  </a:moveTo>
                  <a:cubicBezTo>
                    <a:pt x="2330" y="15478"/>
                    <a:pt x="6122" y="19270"/>
                    <a:pt x="10800" y="19270"/>
                  </a:cubicBezTo>
                  <a:cubicBezTo>
                    <a:pt x="15478" y="19270"/>
                    <a:pt x="19270" y="15478"/>
                    <a:pt x="19270" y="10800"/>
                  </a:cubicBezTo>
                  <a:cubicBezTo>
                    <a:pt x="19270" y="6122"/>
                    <a:pt x="15478" y="2330"/>
                    <a:pt x="10800" y="2330"/>
                  </a:cubicBezTo>
                  <a:cubicBezTo>
                    <a:pt x="6122" y="2330"/>
                    <a:pt x="2330" y="6122"/>
                    <a:pt x="233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g21d48e7f097_0_3184"/>
            <p:cNvSpPr/>
            <p:nvPr/>
          </p:nvSpPr>
          <p:spPr>
            <a:xfrm>
              <a:off x="1040676" y="0"/>
              <a:ext cx="377730" cy="4372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g21d48e7f097_0_3184"/>
            <p:cNvSpPr/>
            <p:nvPr/>
          </p:nvSpPr>
          <p:spPr>
            <a:xfrm rot="10800000">
              <a:off x="1040686" y="2037392"/>
              <a:ext cx="377730" cy="4372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6" name="Google Shape;2896;g21d48e7f097_0_3184"/>
            <p:cNvGrpSpPr/>
            <p:nvPr/>
          </p:nvGrpSpPr>
          <p:grpSpPr>
            <a:xfrm>
              <a:off x="360842" y="129473"/>
              <a:ext cx="1737408" cy="2238479"/>
              <a:chOff x="0" y="20"/>
              <a:chExt cx="1737408" cy="2238479"/>
            </a:xfrm>
          </p:grpSpPr>
          <p:sp>
            <p:nvSpPr>
              <p:cNvPr id="2897" name="Google Shape;2897;g21d48e7f097_0_3184"/>
              <p:cNvSpPr/>
              <p:nvPr/>
            </p:nvSpPr>
            <p:spPr>
              <a:xfrm rot="8683850">
                <a:off x="1268096" y="1732315"/>
                <a:ext cx="377726" cy="43726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g21d48e7f097_0_3184"/>
              <p:cNvSpPr/>
              <p:nvPr/>
            </p:nvSpPr>
            <p:spPr>
              <a:xfrm rot="-2116150">
                <a:off x="91586" y="68936"/>
                <a:ext cx="377726" cy="437268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9" name="Google Shape;2899;g21d48e7f097_0_3184"/>
            <p:cNvGrpSpPr/>
            <p:nvPr/>
          </p:nvGrpSpPr>
          <p:grpSpPr>
            <a:xfrm>
              <a:off x="0" y="683884"/>
              <a:ext cx="2469564" cy="1127974"/>
              <a:chOff x="0" y="-3"/>
              <a:chExt cx="2469564" cy="1127974"/>
            </a:xfrm>
          </p:grpSpPr>
          <p:sp>
            <p:nvSpPr>
              <p:cNvPr id="2900" name="Google Shape;2900;g21d48e7f097_0_3184"/>
              <p:cNvSpPr/>
              <p:nvPr/>
            </p:nvSpPr>
            <p:spPr>
              <a:xfrm rot="6486361">
                <a:off x="2014171" y="661875"/>
                <a:ext cx="377751" cy="43728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g21d48e7f097_0_3184"/>
              <p:cNvSpPr/>
              <p:nvPr/>
            </p:nvSpPr>
            <p:spPr>
              <a:xfrm rot="-4313639">
                <a:off x="77641" y="28811"/>
                <a:ext cx="377751" cy="43728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2" name="Google Shape;2902;g21d48e7f097_0_3184"/>
            <p:cNvGrpSpPr/>
            <p:nvPr/>
          </p:nvGrpSpPr>
          <p:grpSpPr>
            <a:xfrm>
              <a:off x="3591" y="657618"/>
              <a:ext cx="2463485" cy="1159460"/>
              <a:chOff x="17" y="-1"/>
              <a:chExt cx="2463485" cy="1159460"/>
            </a:xfrm>
          </p:grpSpPr>
          <p:sp>
            <p:nvSpPr>
              <p:cNvPr id="2903" name="Google Shape;2903;g21d48e7f097_0_3184"/>
              <p:cNvSpPr/>
              <p:nvPr/>
            </p:nvSpPr>
            <p:spPr>
              <a:xfrm rot="4265464">
                <a:off x="2006594" y="30933"/>
                <a:ext cx="377758" cy="43725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g21d48e7f097_0_3184"/>
              <p:cNvSpPr/>
              <p:nvPr/>
            </p:nvSpPr>
            <p:spPr>
              <a:xfrm rot="-6534536">
                <a:off x="79167" y="691271"/>
                <a:ext cx="377758" cy="437254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5" name="Google Shape;2905;g21d48e7f097_0_3184"/>
            <p:cNvGrpSpPr/>
            <p:nvPr/>
          </p:nvGrpSpPr>
          <p:grpSpPr>
            <a:xfrm>
              <a:off x="331965" y="154095"/>
              <a:ext cx="1787415" cy="2206104"/>
              <a:chOff x="6" y="0"/>
              <a:chExt cx="1787415" cy="2206104"/>
            </a:xfrm>
          </p:grpSpPr>
          <p:sp>
            <p:nvSpPr>
              <p:cNvPr id="2906" name="Google Shape;2906;g21d48e7f097_0_3184"/>
              <p:cNvSpPr/>
              <p:nvPr/>
            </p:nvSpPr>
            <p:spPr>
              <a:xfrm rot="2212882">
                <a:off x="1316276" y="69590"/>
                <a:ext cx="377719" cy="4372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g21d48e7f097_0_3184"/>
              <p:cNvSpPr/>
              <p:nvPr/>
            </p:nvSpPr>
            <p:spPr>
              <a:xfrm rot="-8587118">
                <a:off x="93432" y="1699244"/>
                <a:ext cx="377719" cy="4372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8" name="Google Shape;2908;g21d48e7f097_0_3184"/>
          <p:cNvGrpSpPr/>
          <p:nvPr/>
        </p:nvGrpSpPr>
        <p:grpSpPr>
          <a:xfrm>
            <a:off x="4852543" y="3546320"/>
            <a:ext cx="2362896" cy="2367796"/>
            <a:chOff x="0" y="0"/>
            <a:chExt cx="2362896" cy="2367796"/>
          </a:xfrm>
        </p:grpSpPr>
        <p:sp>
          <p:nvSpPr>
            <p:cNvPr id="2909" name="Google Shape;2909;g21d48e7f097_0_3184"/>
            <p:cNvSpPr/>
            <p:nvPr/>
          </p:nvSpPr>
          <p:spPr>
            <a:xfrm>
              <a:off x="233834" y="252172"/>
              <a:ext cx="1885194" cy="1885194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30" y="10800"/>
                  </a:moveTo>
                  <a:cubicBezTo>
                    <a:pt x="2330" y="15478"/>
                    <a:pt x="6122" y="19270"/>
                    <a:pt x="10800" y="19270"/>
                  </a:cubicBezTo>
                  <a:cubicBezTo>
                    <a:pt x="15478" y="19270"/>
                    <a:pt x="19270" y="15478"/>
                    <a:pt x="19270" y="10800"/>
                  </a:cubicBezTo>
                  <a:cubicBezTo>
                    <a:pt x="19270" y="6122"/>
                    <a:pt x="15478" y="2330"/>
                    <a:pt x="10800" y="2330"/>
                  </a:cubicBezTo>
                  <a:cubicBezTo>
                    <a:pt x="6122" y="2330"/>
                    <a:pt x="2330" y="6122"/>
                    <a:pt x="233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21d48e7f097_0_3184"/>
            <p:cNvSpPr/>
            <p:nvPr/>
          </p:nvSpPr>
          <p:spPr>
            <a:xfrm>
              <a:off x="995726" y="0"/>
              <a:ext cx="361422" cy="4183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21d48e7f097_0_3184"/>
            <p:cNvSpPr/>
            <p:nvPr/>
          </p:nvSpPr>
          <p:spPr>
            <a:xfrm rot="10800000">
              <a:off x="995728" y="1949404"/>
              <a:ext cx="361422" cy="4183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2" name="Google Shape;2912;g21d48e7f097_0_3184"/>
            <p:cNvGrpSpPr/>
            <p:nvPr/>
          </p:nvGrpSpPr>
          <p:grpSpPr>
            <a:xfrm>
              <a:off x="345255" y="123856"/>
              <a:ext cx="1662365" cy="2141841"/>
              <a:chOff x="-1" y="-5"/>
              <a:chExt cx="1662365" cy="2141841"/>
            </a:xfrm>
          </p:grpSpPr>
          <p:sp>
            <p:nvSpPr>
              <p:cNvPr id="2913" name="Google Shape;2913;g21d48e7f097_0_3184"/>
              <p:cNvSpPr/>
              <p:nvPr/>
            </p:nvSpPr>
            <p:spPr>
              <a:xfrm rot="8683563">
                <a:off x="1213333" y="1657525"/>
                <a:ext cx="361411" cy="41836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g21d48e7f097_0_3184"/>
              <p:cNvSpPr/>
              <p:nvPr/>
            </p:nvSpPr>
            <p:spPr>
              <a:xfrm rot="-2116437">
                <a:off x="87620" y="65945"/>
                <a:ext cx="361411" cy="41836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5" name="Google Shape;2915;g21d48e7f097_0_3184"/>
            <p:cNvGrpSpPr/>
            <p:nvPr/>
          </p:nvGrpSpPr>
          <p:grpSpPr>
            <a:xfrm>
              <a:off x="0" y="654334"/>
              <a:ext cx="2362896" cy="1079274"/>
              <a:chOff x="0" y="-14"/>
              <a:chExt cx="2362896" cy="1079274"/>
            </a:xfrm>
          </p:grpSpPr>
          <p:sp>
            <p:nvSpPr>
              <p:cNvPr id="2916" name="Google Shape;2916;g21d48e7f097_0_3184"/>
              <p:cNvSpPr/>
              <p:nvPr/>
            </p:nvSpPr>
            <p:spPr>
              <a:xfrm rot="6486282">
                <a:off x="1927186" y="633317"/>
                <a:ext cx="361443" cy="418359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g21d48e7f097_0_3184"/>
              <p:cNvSpPr/>
              <p:nvPr/>
            </p:nvSpPr>
            <p:spPr>
              <a:xfrm rot="-4313718">
                <a:off x="74266" y="27569"/>
                <a:ext cx="361443" cy="418359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8" name="Google Shape;2918;g21d48e7f097_0_3184"/>
            <p:cNvGrpSpPr/>
            <p:nvPr/>
          </p:nvGrpSpPr>
          <p:grpSpPr>
            <a:xfrm>
              <a:off x="3441" y="629213"/>
              <a:ext cx="2357071" cy="1109380"/>
              <a:chOff x="21" y="-1"/>
              <a:chExt cx="2357071" cy="1109380"/>
            </a:xfrm>
          </p:grpSpPr>
          <p:sp>
            <p:nvSpPr>
              <p:cNvPr id="2919" name="Google Shape;2919;g21d48e7f097_0_3184"/>
              <p:cNvSpPr/>
              <p:nvPr/>
            </p:nvSpPr>
            <p:spPr>
              <a:xfrm rot="4265479">
                <a:off x="1919929" y="29586"/>
                <a:ext cx="361432" cy="41835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g21d48e7f097_0_3184"/>
              <p:cNvSpPr/>
              <p:nvPr/>
            </p:nvSpPr>
            <p:spPr>
              <a:xfrm rot="-6534521">
                <a:off x="75751" y="661444"/>
                <a:ext cx="361432" cy="41835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1" name="Google Shape;2921;g21d48e7f097_0_3184"/>
            <p:cNvGrpSpPr/>
            <p:nvPr/>
          </p:nvGrpSpPr>
          <p:grpSpPr>
            <a:xfrm>
              <a:off x="317645" y="147438"/>
              <a:ext cx="1710175" cy="2110817"/>
              <a:chOff x="24" y="-1"/>
              <a:chExt cx="1710175" cy="2110817"/>
            </a:xfrm>
          </p:grpSpPr>
          <p:sp>
            <p:nvSpPr>
              <p:cNvPr id="2922" name="Google Shape;2922;g21d48e7f097_0_3184"/>
              <p:cNvSpPr/>
              <p:nvPr/>
            </p:nvSpPr>
            <p:spPr>
              <a:xfrm rot="2213118">
                <a:off x="1259418" y="66592"/>
                <a:ext cx="361400" cy="4183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g21d48e7f097_0_3184"/>
              <p:cNvSpPr/>
              <p:nvPr/>
            </p:nvSpPr>
            <p:spPr>
              <a:xfrm rot="-8586882">
                <a:off x="89405" y="1625853"/>
                <a:ext cx="361400" cy="4183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24" name="Google Shape;2924;g21d48e7f097_0_3184"/>
          <p:cNvGrpSpPr/>
          <p:nvPr/>
        </p:nvGrpSpPr>
        <p:grpSpPr>
          <a:xfrm>
            <a:off x="3070859" y="4765313"/>
            <a:ext cx="2073211" cy="2077510"/>
            <a:chOff x="-1" y="0"/>
            <a:chExt cx="2073211" cy="2077510"/>
          </a:xfrm>
        </p:grpSpPr>
        <p:sp>
          <p:nvSpPr>
            <p:cNvPr id="2925" name="Google Shape;2925;g21d48e7f097_0_3184"/>
            <p:cNvSpPr/>
            <p:nvPr/>
          </p:nvSpPr>
          <p:spPr>
            <a:xfrm>
              <a:off x="205166" y="221257"/>
              <a:ext cx="1654074" cy="1654074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330" y="10800"/>
                  </a:moveTo>
                  <a:cubicBezTo>
                    <a:pt x="2330" y="15478"/>
                    <a:pt x="6122" y="19270"/>
                    <a:pt x="10800" y="19270"/>
                  </a:cubicBezTo>
                  <a:cubicBezTo>
                    <a:pt x="15478" y="19270"/>
                    <a:pt x="19270" y="15478"/>
                    <a:pt x="19270" y="10800"/>
                  </a:cubicBezTo>
                  <a:cubicBezTo>
                    <a:pt x="19270" y="6122"/>
                    <a:pt x="15478" y="2330"/>
                    <a:pt x="10800" y="2330"/>
                  </a:cubicBezTo>
                  <a:cubicBezTo>
                    <a:pt x="6122" y="2330"/>
                    <a:pt x="2330" y="6122"/>
                    <a:pt x="233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1d48e7f097_0_3184"/>
            <p:cNvSpPr/>
            <p:nvPr/>
          </p:nvSpPr>
          <p:spPr>
            <a:xfrm>
              <a:off x="873652" y="0"/>
              <a:ext cx="317088" cy="3670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21d48e7f097_0_3184"/>
            <p:cNvSpPr/>
            <p:nvPr/>
          </p:nvSpPr>
          <p:spPr>
            <a:xfrm rot="10800000">
              <a:off x="873679" y="1710418"/>
              <a:ext cx="317088" cy="36709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400" y="0"/>
                  </a:lnTo>
                  <a:lnTo>
                    <a:pt x="162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8" name="Google Shape;2928;g21d48e7f097_0_3184"/>
            <p:cNvGrpSpPr/>
            <p:nvPr/>
          </p:nvGrpSpPr>
          <p:grpSpPr>
            <a:xfrm>
              <a:off x="302928" y="108680"/>
              <a:ext cx="1458563" cy="1879240"/>
              <a:chOff x="0" y="3"/>
              <a:chExt cx="1458563" cy="1879240"/>
            </a:xfrm>
          </p:grpSpPr>
          <p:sp>
            <p:nvSpPr>
              <p:cNvPr id="2929" name="Google Shape;2929;g21d48e7f097_0_3184"/>
              <p:cNvSpPr/>
              <p:nvPr/>
            </p:nvSpPr>
            <p:spPr>
              <a:xfrm rot="8683596">
                <a:off x="1064603" y="1454299"/>
                <a:ext cx="317092" cy="367073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g21d48e7f097_0_3184"/>
              <p:cNvSpPr/>
              <p:nvPr/>
            </p:nvSpPr>
            <p:spPr>
              <a:xfrm rot="-2116404">
                <a:off x="76866" y="57874"/>
                <a:ext cx="317092" cy="367073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1" name="Google Shape;2931;g21d48e7f097_0_3184"/>
            <p:cNvGrpSpPr/>
            <p:nvPr/>
          </p:nvGrpSpPr>
          <p:grpSpPr>
            <a:xfrm>
              <a:off x="-1" y="574116"/>
              <a:ext cx="2073211" cy="946954"/>
              <a:chOff x="-1" y="-10"/>
              <a:chExt cx="2073211" cy="946954"/>
            </a:xfrm>
          </p:grpSpPr>
          <p:sp>
            <p:nvSpPr>
              <p:cNvPr id="2932" name="Google Shape;2932;g21d48e7f097_0_3184"/>
              <p:cNvSpPr/>
              <p:nvPr/>
            </p:nvSpPr>
            <p:spPr>
              <a:xfrm rot="6486290">
                <a:off x="1690924" y="555676"/>
                <a:ext cx="317129" cy="367061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g21d48e7f097_0_3184"/>
              <p:cNvSpPr/>
              <p:nvPr/>
            </p:nvSpPr>
            <p:spPr>
              <a:xfrm rot="-4313710">
                <a:off x="65157" y="24197"/>
                <a:ext cx="317129" cy="367061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4" name="Google Shape;2934;g21d48e7f097_0_3184"/>
            <p:cNvGrpSpPr/>
            <p:nvPr/>
          </p:nvGrpSpPr>
          <p:grpSpPr>
            <a:xfrm>
              <a:off x="3023" y="552074"/>
              <a:ext cx="2068091" cy="973373"/>
              <a:chOff x="23" y="-1"/>
              <a:chExt cx="2068091" cy="973373"/>
            </a:xfrm>
          </p:grpSpPr>
          <p:sp>
            <p:nvSpPr>
              <p:cNvPr id="2935" name="Google Shape;2935;g21d48e7f097_0_3184"/>
              <p:cNvSpPr/>
              <p:nvPr/>
            </p:nvSpPr>
            <p:spPr>
              <a:xfrm rot="4265392">
                <a:off x="1684553" y="25923"/>
                <a:ext cx="317084" cy="367085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g21d48e7f097_0_3184"/>
              <p:cNvSpPr/>
              <p:nvPr/>
            </p:nvSpPr>
            <p:spPr>
              <a:xfrm rot="-6534608">
                <a:off x="66499" y="580364"/>
                <a:ext cx="317084" cy="367085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7" name="Google Shape;2937;g21d48e7f097_0_3184"/>
            <p:cNvGrpSpPr/>
            <p:nvPr/>
          </p:nvGrpSpPr>
          <p:grpSpPr>
            <a:xfrm>
              <a:off x="278689" y="129362"/>
              <a:ext cx="1500540" cy="1852036"/>
              <a:chOff x="7" y="-1"/>
              <a:chExt cx="1500540" cy="1852036"/>
            </a:xfrm>
          </p:grpSpPr>
          <p:sp>
            <p:nvSpPr>
              <p:cNvPr id="2938" name="Google Shape;2938;g21d48e7f097_0_3184"/>
              <p:cNvSpPr/>
              <p:nvPr/>
            </p:nvSpPr>
            <p:spPr>
              <a:xfrm rot="2213248">
                <a:off x="1105007" y="58438"/>
                <a:ext cx="317120" cy="3670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g21d48e7f097_0_3184"/>
              <p:cNvSpPr/>
              <p:nvPr/>
            </p:nvSpPr>
            <p:spPr>
              <a:xfrm rot="-8586752">
                <a:off x="78426" y="1426526"/>
                <a:ext cx="317120" cy="367070"/>
              </a:xfrm>
              <a:custGeom>
                <a:rect b="b" l="l" r="r" t="t"/>
                <a:pathLst>
                  <a:path extrusionOk="0" h="21600" w="21600">
                    <a:moveTo>
                      <a:pt x="0" y="21600"/>
                    </a:move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40D8FF"/>
              </a:solidFill>
              <a:ln>
                <a:noFill/>
              </a:ln>
            </p:spPr>
            <p:txBody>
              <a:bodyPr anchorCtr="0" anchor="ctr" bIns="68525" lIns="68525" spcFirstLastPara="1" rIns="68525" wrap="square" tIns="68525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100"/>
                  <a:buFont typeface="Helvetica Neue"/>
                  <a:buNone/>
                </a:pPr>
                <a:r>
                  <a:t/>
                </a:r>
                <a:endParaRPr b="0" i="0" sz="2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40" name="Google Shape;2940;g21d48e7f097_0_3184"/>
          <p:cNvSpPr txBox="1"/>
          <p:nvPr>
            <p:ph idx="1" type="body"/>
          </p:nvPr>
        </p:nvSpPr>
        <p:spPr>
          <a:xfrm>
            <a:off x="1057971" y="7777592"/>
            <a:ext cx="4295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1" name="Google Shape;2941;g21d48e7f097_0_3184"/>
          <p:cNvSpPr txBox="1"/>
          <p:nvPr>
            <p:ph idx="2" type="body"/>
          </p:nvPr>
        </p:nvSpPr>
        <p:spPr>
          <a:xfrm>
            <a:off x="1057971" y="7236332"/>
            <a:ext cx="42951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2" name="Google Shape;2942;g21d48e7f097_0_3184"/>
          <p:cNvSpPr txBox="1"/>
          <p:nvPr>
            <p:ph idx="3" type="body"/>
          </p:nvPr>
        </p:nvSpPr>
        <p:spPr>
          <a:xfrm>
            <a:off x="805022" y="2473401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3" name="Google Shape;2943;g21d48e7f097_0_3184"/>
          <p:cNvSpPr txBox="1"/>
          <p:nvPr>
            <p:ph idx="4" type="body"/>
          </p:nvPr>
        </p:nvSpPr>
        <p:spPr>
          <a:xfrm>
            <a:off x="805022" y="1932141"/>
            <a:ext cx="431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4" name="Google Shape;2944;g21d48e7f097_0_3184"/>
          <p:cNvSpPr txBox="1"/>
          <p:nvPr>
            <p:ph idx="5" type="body"/>
          </p:nvPr>
        </p:nvSpPr>
        <p:spPr>
          <a:xfrm>
            <a:off x="13103646" y="5342449"/>
            <a:ext cx="49056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5" name="Google Shape;2945;g21d48e7f097_0_3184"/>
          <p:cNvSpPr txBox="1"/>
          <p:nvPr>
            <p:ph idx="6" type="body"/>
          </p:nvPr>
        </p:nvSpPr>
        <p:spPr>
          <a:xfrm>
            <a:off x="13103646" y="4801190"/>
            <a:ext cx="4905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6" name="Google Shape;2946;g21d48e7f097_0_3184"/>
          <p:cNvSpPr txBox="1"/>
          <p:nvPr>
            <p:ph idx="7" type="body"/>
          </p:nvPr>
        </p:nvSpPr>
        <p:spPr>
          <a:xfrm>
            <a:off x="11667139" y="2506056"/>
            <a:ext cx="49056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7" name="Google Shape;2947;g21d48e7f097_0_3184"/>
          <p:cNvSpPr txBox="1"/>
          <p:nvPr>
            <p:ph idx="8" type="body"/>
          </p:nvPr>
        </p:nvSpPr>
        <p:spPr>
          <a:xfrm>
            <a:off x="11667139" y="1964796"/>
            <a:ext cx="4905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8" name="Google Shape;2948;g21d48e7f097_0_3184"/>
          <p:cNvSpPr txBox="1"/>
          <p:nvPr>
            <p:ph idx="9" type="body"/>
          </p:nvPr>
        </p:nvSpPr>
        <p:spPr>
          <a:xfrm>
            <a:off x="9341325" y="7815213"/>
            <a:ext cx="49056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49" name="Google Shape;2949;g21d48e7f097_0_3184"/>
          <p:cNvSpPr txBox="1"/>
          <p:nvPr>
            <p:ph idx="13" type="body"/>
          </p:nvPr>
        </p:nvSpPr>
        <p:spPr>
          <a:xfrm>
            <a:off x="9341325" y="7273952"/>
            <a:ext cx="4905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950" name="Google Shape;2950;g21d48e7f097_0_3184"/>
          <p:cNvGrpSpPr/>
          <p:nvPr/>
        </p:nvGrpSpPr>
        <p:grpSpPr>
          <a:xfrm>
            <a:off x="5214551" y="2965621"/>
            <a:ext cx="894316" cy="1824535"/>
            <a:chOff x="0" y="0"/>
            <a:chExt cx="894316" cy="1824535"/>
          </a:xfrm>
        </p:grpSpPr>
        <p:sp>
          <p:nvSpPr>
            <p:cNvPr id="2951" name="Google Shape;2951;g21d48e7f097_0_3184"/>
            <p:cNvSpPr/>
            <p:nvPr/>
          </p:nvSpPr>
          <p:spPr>
            <a:xfrm>
              <a:off x="734416" y="1664635"/>
              <a:ext cx="159900" cy="15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g21d48e7f097_0_3184"/>
            <p:cNvSpPr/>
            <p:nvPr/>
          </p:nvSpPr>
          <p:spPr>
            <a:xfrm>
              <a:off x="0" y="0"/>
              <a:ext cx="853049" cy="1729944"/>
            </a:xfrm>
            <a:custGeom>
              <a:rect b="b" l="l" r="r" t="t"/>
              <a:pathLst>
                <a:path extrusionOk="0" h="21600" w="20474">
                  <a:moveTo>
                    <a:pt x="19277" y="21600"/>
                  </a:moveTo>
                  <a:cubicBezTo>
                    <a:pt x="20438" y="16573"/>
                    <a:pt x="21600" y="11546"/>
                    <a:pt x="18387" y="7946"/>
                  </a:cubicBezTo>
                  <a:cubicBezTo>
                    <a:pt x="15174" y="4346"/>
                    <a:pt x="7587" y="2173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3" name="Google Shape;2953;g21d48e7f097_0_3184"/>
          <p:cNvGrpSpPr/>
          <p:nvPr/>
        </p:nvGrpSpPr>
        <p:grpSpPr>
          <a:xfrm>
            <a:off x="9482904" y="2323071"/>
            <a:ext cx="2033594" cy="1655358"/>
            <a:chOff x="-1" y="0"/>
            <a:chExt cx="2033594" cy="1655358"/>
          </a:xfrm>
        </p:grpSpPr>
        <p:sp>
          <p:nvSpPr>
            <p:cNvPr id="2954" name="Google Shape;2954;g21d48e7f097_0_3184"/>
            <p:cNvSpPr/>
            <p:nvPr/>
          </p:nvSpPr>
          <p:spPr>
            <a:xfrm>
              <a:off x="-1" y="1495458"/>
              <a:ext cx="159900" cy="15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g21d48e7f097_0_3184"/>
            <p:cNvSpPr/>
            <p:nvPr/>
          </p:nvSpPr>
          <p:spPr>
            <a:xfrm>
              <a:off x="81223" y="0"/>
              <a:ext cx="1952370" cy="154461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754" y="14760"/>
                    <a:pt x="3509" y="7920"/>
                    <a:pt x="7109" y="4320"/>
                  </a:cubicBezTo>
                  <a:cubicBezTo>
                    <a:pt x="10709" y="720"/>
                    <a:pt x="16154" y="360"/>
                    <a:pt x="2160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6" name="Google Shape;2956;g21d48e7f097_0_3184"/>
          <p:cNvGrpSpPr/>
          <p:nvPr/>
        </p:nvGrpSpPr>
        <p:grpSpPr>
          <a:xfrm>
            <a:off x="1977078" y="5726082"/>
            <a:ext cx="2205873" cy="1440829"/>
            <a:chOff x="-1" y="0"/>
            <a:chExt cx="2205873" cy="1440829"/>
          </a:xfrm>
        </p:grpSpPr>
        <p:sp>
          <p:nvSpPr>
            <p:cNvPr id="2957" name="Google Shape;2957;g21d48e7f097_0_3184"/>
            <p:cNvSpPr/>
            <p:nvPr/>
          </p:nvSpPr>
          <p:spPr>
            <a:xfrm>
              <a:off x="2045972" y="0"/>
              <a:ext cx="159900" cy="15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g21d48e7f097_0_3184"/>
            <p:cNvSpPr/>
            <p:nvPr/>
          </p:nvSpPr>
          <p:spPr>
            <a:xfrm>
              <a:off x="-1" y="81595"/>
              <a:ext cx="2075922" cy="135923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cubicBezTo>
                    <a:pt x="16650" y="1047"/>
                    <a:pt x="11700" y="2095"/>
                    <a:pt x="8100" y="5695"/>
                  </a:cubicBezTo>
                  <a:cubicBezTo>
                    <a:pt x="4500" y="9295"/>
                    <a:pt x="2250" y="15447"/>
                    <a:pt x="0" y="2160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9" name="Google Shape;2959;g21d48e7f097_0_3184"/>
          <p:cNvGrpSpPr/>
          <p:nvPr/>
        </p:nvGrpSpPr>
        <p:grpSpPr>
          <a:xfrm>
            <a:off x="7872756" y="6385184"/>
            <a:ext cx="1431909" cy="1214215"/>
            <a:chOff x="0" y="-1"/>
            <a:chExt cx="1431909" cy="1214215"/>
          </a:xfrm>
        </p:grpSpPr>
        <p:sp>
          <p:nvSpPr>
            <p:cNvPr id="2960" name="Google Shape;2960;g21d48e7f097_0_3184"/>
            <p:cNvSpPr/>
            <p:nvPr/>
          </p:nvSpPr>
          <p:spPr>
            <a:xfrm>
              <a:off x="0" y="-1"/>
              <a:ext cx="159900" cy="15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g21d48e7f097_0_3184"/>
            <p:cNvSpPr/>
            <p:nvPr/>
          </p:nvSpPr>
          <p:spPr>
            <a:xfrm>
              <a:off x="97353" y="139182"/>
              <a:ext cx="1334556" cy="107503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cubicBezTo>
                    <a:pt x="2200" y="6145"/>
                    <a:pt x="4400" y="12290"/>
                    <a:pt x="8000" y="15890"/>
                  </a:cubicBezTo>
                  <a:cubicBezTo>
                    <a:pt x="11600" y="19490"/>
                    <a:pt x="16600" y="20545"/>
                    <a:pt x="21600" y="2160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2" name="Google Shape;2962;g21d48e7f097_0_3184"/>
          <p:cNvGrpSpPr/>
          <p:nvPr/>
        </p:nvGrpSpPr>
        <p:grpSpPr>
          <a:xfrm>
            <a:off x="11714085" y="5075267"/>
            <a:ext cx="1322289" cy="852460"/>
            <a:chOff x="-1" y="-1"/>
            <a:chExt cx="1322289" cy="852460"/>
          </a:xfrm>
        </p:grpSpPr>
        <p:sp>
          <p:nvSpPr>
            <p:cNvPr id="2963" name="Google Shape;2963;g21d48e7f097_0_3184"/>
            <p:cNvSpPr/>
            <p:nvPr/>
          </p:nvSpPr>
          <p:spPr>
            <a:xfrm>
              <a:off x="-1" y="692559"/>
              <a:ext cx="159900" cy="15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g21d48e7f097_0_3184"/>
            <p:cNvSpPr/>
            <p:nvPr/>
          </p:nvSpPr>
          <p:spPr>
            <a:xfrm>
              <a:off x="98972" y="-1"/>
              <a:ext cx="1223316" cy="757143"/>
            </a:xfrm>
            <a:custGeom>
              <a:rect b="b" l="l" r="r" t="t"/>
              <a:pathLst>
                <a:path extrusionOk="0" h="21289" w="21600">
                  <a:moveTo>
                    <a:pt x="0" y="21289"/>
                  </a:moveTo>
                  <a:cubicBezTo>
                    <a:pt x="3436" y="14021"/>
                    <a:pt x="6873" y="6754"/>
                    <a:pt x="10473" y="3221"/>
                  </a:cubicBezTo>
                  <a:cubicBezTo>
                    <a:pt x="14073" y="-311"/>
                    <a:pt x="17836" y="-108"/>
                    <a:pt x="21600" y="94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 Table 1">
  <p:cSld name="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6" name="Google Shape;2966;g21d48e7f097_0_329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67" name="Google Shape;2967;g21d48e7f097_0_3293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8" name="Google Shape;2968;g21d48e7f097_0_3293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2969" name="Google Shape;2969;g21d48e7f097_0_329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70" name="Google Shape;2970;g21d48e7f097_0_3293"/>
          <p:cNvGrpSpPr/>
          <p:nvPr/>
        </p:nvGrpSpPr>
        <p:grpSpPr>
          <a:xfrm>
            <a:off x="1582362" y="1826283"/>
            <a:ext cx="4545601" cy="5621400"/>
            <a:chOff x="-1" y="0"/>
            <a:chExt cx="4545601" cy="5621400"/>
          </a:xfrm>
        </p:grpSpPr>
        <p:sp>
          <p:nvSpPr>
            <p:cNvPr id="2971" name="Google Shape;2971;g21d48e7f097_0_3293"/>
            <p:cNvSpPr/>
            <p:nvPr/>
          </p:nvSpPr>
          <p:spPr>
            <a:xfrm>
              <a:off x="0" y="0"/>
              <a:ext cx="4545600" cy="5621400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g21d48e7f097_0_3293"/>
            <p:cNvSpPr/>
            <p:nvPr/>
          </p:nvSpPr>
          <p:spPr>
            <a:xfrm>
              <a:off x="0" y="764806"/>
              <a:ext cx="4545600" cy="144030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g21d48e7f097_0_3293"/>
            <p:cNvSpPr/>
            <p:nvPr/>
          </p:nvSpPr>
          <p:spPr>
            <a:xfrm>
              <a:off x="-1" y="2204965"/>
              <a:ext cx="45456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4" name="Google Shape;2974;g21d48e7f097_0_3293"/>
          <p:cNvSpPr txBox="1"/>
          <p:nvPr>
            <p:ph idx="1" type="body"/>
          </p:nvPr>
        </p:nvSpPr>
        <p:spPr>
          <a:xfrm>
            <a:off x="1582365" y="1817885"/>
            <a:ext cx="454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75" name="Google Shape;2975;g21d48e7f097_0_3293"/>
          <p:cNvSpPr txBox="1"/>
          <p:nvPr>
            <p:ph idx="2" type="body"/>
          </p:nvPr>
        </p:nvSpPr>
        <p:spPr>
          <a:xfrm>
            <a:off x="1582363" y="6907532"/>
            <a:ext cx="4545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76" name="Google Shape;2976;g21d48e7f097_0_3293"/>
          <p:cNvSpPr txBox="1"/>
          <p:nvPr>
            <p:ph idx="3" type="body"/>
          </p:nvPr>
        </p:nvSpPr>
        <p:spPr>
          <a:xfrm>
            <a:off x="1582365" y="2591087"/>
            <a:ext cx="45453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77" name="Google Shape;2977;g21d48e7f097_0_3293"/>
          <p:cNvSpPr/>
          <p:nvPr/>
        </p:nvSpPr>
        <p:spPr>
          <a:xfrm>
            <a:off x="1798873" y="4278776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g21d48e7f097_0_3293"/>
          <p:cNvSpPr txBox="1"/>
          <p:nvPr>
            <p:ph idx="4" type="body"/>
          </p:nvPr>
        </p:nvSpPr>
        <p:spPr>
          <a:xfrm>
            <a:off x="2158914" y="4166264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79" name="Google Shape;2979;g21d48e7f097_0_3293"/>
          <p:cNvSpPr/>
          <p:nvPr/>
        </p:nvSpPr>
        <p:spPr>
          <a:xfrm>
            <a:off x="1798873" y="4973237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g21d48e7f097_0_3293"/>
          <p:cNvSpPr txBox="1"/>
          <p:nvPr>
            <p:ph idx="5" type="body"/>
          </p:nvPr>
        </p:nvSpPr>
        <p:spPr>
          <a:xfrm>
            <a:off x="2158914" y="4860726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81" name="Google Shape;2981;g21d48e7f097_0_3293"/>
          <p:cNvSpPr/>
          <p:nvPr/>
        </p:nvSpPr>
        <p:spPr>
          <a:xfrm>
            <a:off x="1798873" y="5649062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g21d48e7f097_0_3293"/>
          <p:cNvSpPr txBox="1"/>
          <p:nvPr>
            <p:ph idx="6" type="body"/>
          </p:nvPr>
        </p:nvSpPr>
        <p:spPr>
          <a:xfrm>
            <a:off x="2158914" y="5536548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83" name="Google Shape;2983;g21d48e7f097_0_3293"/>
          <p:cNvSpPr/>
          <p:nvPr/>
        </p:nvSpPr>
        <p:spPr>
          <a:xfrm>
            <a:off x="1798873" y="6326502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g21d48e7f097_0_3293"/>
          <p:cNvSpPr txBox="1"/>
          <p:nvPr>
            <p:ph idx="7" type="body"/>
          </p:nvPr>
        </p:nvSpPr>
        <p:spPr>
          <a:xfrm>
            <a:off x="2158914" y="6213990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2985" name="Google Shape;2985;g21d48e7f097_0_3293"/>
          <p:cNvGrpSpPr/>
          <p:nvPr/>
        </p:nvGrpSpPr>
        <p:grpSpPr>
          <a:xfrm>
            <a:off x="6869659" y="1830319"/>
            <a:ext cx="4545601" cy="5621400"/>
            <a:chOff x="-1" y="0"/>
            <a:chExt cx="4545601" cy="5621400"/>
          </a:xfrm>
        </p:grpSpPr>
        <p:sp>
          <p:nvSpPr>
            <p:cNvPr id="2986" name="Google Shape;2986;g21d48e7f097_0_3293"/>
            <p:cNvSpPr/>
            <p:nvPr/>
          </p:nvSpPr>
          <p:spPr>
            <a:xfrm>
              <a:off x="0" y="0"/>
              <a:ext cx="4545600" cy="5621400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1d48e7f097_0_3293"/>
            <p:cNvSpPr/>
            <p:nvPr/>
          </p:nvSpPr>
          <p:spPr>
            <a:xfrm>
              <a:off x="0" y="764806"/>
              <a:ext cx="4545600" cy="144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g21d48e7f097_0_3293"/>
            <p:cNvSpPr/>
            <p:nvPr/>
          </p:nvSpPr>
          <p:spPr>
            <a:xfrm>
              <a:off x="-1" y="2204965"/>
              <a:ext cx="45456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9" name="Google Shape;2989;g21d48e7f097_0_3293"/>
          <p:cNvSpPr txBox="1"/>
          <p:nvPr>
            <p:ph idx="8" type="body"/>
          </p:nvPr>
        </p:nvSpPr>
        <p:spPr>
          <a:xfrm>
            <a:off x="6869659" y="1821921"/>
            <a:ext cx="454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0" name="Google Shape;2990;g21d48e7f097_0_3293"/>
          <p:cNvSpPr txBox="1"/>
          <p:nvPr>
            <p:ph idx="9" type="body"/>
          </p:nvPr>
        </p:nvSpPr>
        <p:spPr>
          <a:xfrm>
            <a:off x="6869659" y="6911568"/>
            <a:ext cx="4545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1" name="Google Shape;2991;g21d48e7f097_0_3293"/>
          <p:cNvSpPr txBox="1"/>
          <p:nvPr>
            <p:ph idx="13" type="body"/>
          </p:nvPr>
        </p:nvSpPr>
        <p:spPr>
          <a:xfrm>
            <a:off x="6869662" y="2595124"/>
            <a:ext cx="45453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2" name="Google Shape;2992;g21d48e7f097_0_3293"/>
          <p:cNvSpPr/>
          <p:nvPr/>
        </p:nvSpPr>
        <p:spPr>
          <a:xfrm>
            <a:off x="7086170" y="4282814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g21d48e7f097_0_3293"/>
          <p:cNvSpPr txBox="1"/>
          <p:nvPr>
            <p:ph idx="14" type="body"/>
          </p:nvPr>
        </p:nvSpPr>
        <p:spPr>
          <a:xfrm>
            <a:off x="7446209" y="4170300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4" name="Google Shape;2994;g21d48e7f097_0_3293"/>
          <p:cNvSpPr/>
          <p:nvPr/>
        </p:nvSpPr>
        <p:spPr>
          <a:xfrm>
            <a:off x="7086170" y="4977275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g21d48e7f097_0_3293"/>
          <p:cNvSpPr txBox="1"/>
          <p:nvPr>
            <p:ph idx="15" type="body"/>
          </p:nvPr>
        </p:nvSpPr>
        <p:spPr>
          <a:xfrm>
            <a:off x="7446209" y="4864761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6" name="Google Shape;2996;g21d48e7f097_0_3293"/>
          <p:cNvSpPr/>
          <p:nvPr/>
        </p:nvSpPr>
        <p:spPr>
          <a:xfrm>
            <a:off x="7086170" y="5653097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g21d48e7f097_0_3293"/>
          <p:cNvSpPr txBox="1"/>
          <p:nvPr>
            <p:ph idx="16" type="body"/>
          </p:nvPr>
        </p:nvSpPr>
        <p:spPr>
          <a:xfrm>
            <a:off x="7446209" y="5540586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998" name="Google Shape;2998;g21d48e7f097_0_3293"/>
          <p:cNvSpPr/>
          <p:nvPr/>
        </p:nvSpPr>
        <p:spPr>
          <a:xfrm>
            <a:off x="7086170" y="6330539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g21d48e7f097_0_3293"/>
          <p:cNvSpPr txBox="1"/>
          <p:nvPr>
            <p:ph idx="17" type="body"/>
          </p:nvPr>
        </p:nvSpPr>
        <p:spPr>
          <a:xfrm>
            <a:off x="7446209" y="6218028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000" name="Google Shape;3000;g21d48e7f097_0_3293"/>
          <p:cNvGrpSpPr/>
          <p:nvPr/>
        </p:nvGrpSpPr>
        <p:grpSpPr>
          <a:xfrm>
            <a:off x="12158541" y="1812182"/>
            <a:ext cx="4545601" cy="5621400"/>
            <a:chOff x="-1" y="0"/>
            <a:chExt cx="4545601" cy="5621400"/>
          </a:xfrm>
        </p:grpSpPr>
        <p:sp>
          <p:nvSpPr>
            <p:cNvPr id="3001" name="Google Shape;3001;g21d48e7f097_0_3293"/>
            <p:cNvSpPr/>
            <p:nvPr/>
          </p:nvSpPr>
          <p:spPr>
            <a:xfrm>
              <a:off x="0" y="0"/>
              <a:ext cx="4545600" cy="5621400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g21d48e7f097_0_3293"/>
            <p:cNvSpPr/>
            <p:nvPr/>
          </p:nvSpPr>
          <p:spPr>
            <a:xfrm>
              <a:off x="0" y="764806"/>
              <a:ext cx="4545600" cy="144030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21d48e7f097_0_3293"/>
            <p:cNvSpPr/>
            <p:nvPr/>
          </p:nvSpPr>
          <p:spPr>
            <a:xfrm>
              <a:off x="-1" y="2204965"/>
              <a:ext cx="45456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4" name="Google Shape;3004;g21d48e7f097_0_3293"/>
          <p:cNvSpPr txBox="1"/>
          <p:nvPr>
            <p:ph idx="18" type="body"/>
          </p:nvPr>
        </p:nvSpPr>
        <p:spPr>
          <a:xfrm>
            <a:off x="12158543" y="1803785"/>
            <a:ext cx="454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05" name="Google Shape;3005;g21d48e7f097_0_3293"/>
          <p:cNvSpPr txBox="1"/>
          <p:nvPr>
            <p:ph idx="19" type="body"/>
          </p:nvPr>
        </p:nvSpPr>
        <p:spPr>
          <a:xfrm>
            <a:off x="12158540" y="6893430"/>
            <a:ext cx="45453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06" name="Google Shape;3006;g21d48e7f097_0_3293"/>
          <p:cNvSpPr txBox="1"/>
          <p:nvPr>
            <p:ph idx="20" type="body"/>
          </p:nvPr>
        </p:nvSpPr>
        <p:spPr>
          <a:xfrm>
            <a:off x="12158543" y="2576988"/>
            <a:ext cx="45453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07" name="Google Shape;3007;g21d48e7f097_0_3293"/>
          <p:cNvSpPr/>
          <p:nvPr/>
        </p:nvSpPr>
        <p:spPr>
          <a:xfrm>
            <a:off x="12375051" y="4264674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g21d48e7f097_0_3293"/>
          <p:cNvSpPr txBox="1"/>
          <p:nvPr>
            <p:ph idx="21" type="body"/>
          </p:nvPr>
        </p:nvSpPr>
        <p:spPr>
          <a:xfrm>
            <a:off x="12735092" y="4152162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09" name="Google Shape;3009;g21d48e7f097_0_3293"/>
          <p:cNvSpPr/>
          <p:nvPr/>
        </p:nvSpPr>
        <p:spPr>
          <a:xfrm>
            <a:off x="12375051" y="4959137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g21d48e7f097_0_3293"/>
          <p:cNvSpPr txBox="1"/>
          <p:nvPr>
            <p:ph idx="22" type="body"/>
          </p:nvPr>
        </p:nvSpPr>
        <p:spPr>
          <a:xfrm>
            <a:off x="12735092" y="4846623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11" name="Google Shape;3011;g21d48e7f097_0_3293"/>
          <p:cNvSpPr/>
          <p:nvPr/>
        </p:nvSpPr>
        <p:spPr>
          <a:xfrm>
            <a:off x="12375051" y="5634959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g21d48e7f097_0_3293"/>
          <p:cNvSpPr txBox="1"/>
          <p:nvPr>
            <p:ph idx="23" type="body"/>
          </p:nvPr>
        </p:nvSpPr>
        <p:spPr>
          <a:xfrm>
            <a:off x="12735092" y="5522448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13" name="Google Shape;3013;g21d48e7f097_0_3293"/>
          <p:cNvSpPr/>
          <p:nvPr/>
        </p:nvSpPr>
        <p:spPr>
          <a:xfrm>
            <a:off x="12375051" y="6312401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g21d48e7f097_0_3293"/>
          <p:cNvSpPr txBox="1"/>
          <p:nvPr>
            <p:ph idx="24" type="body"/>
          </p:nvPr>
        </p:nvSpPr>
        <p:spPr>
          <a:xfrm>
            <a:off x="12735092" y="6199890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015" name="Google Shape;3015;g21d48e7f097_0_3293"/>
          <p:cNvCxnSpPr/>
          <p:nvPr/>
        </p:nvCxnSpPr>
        <p:spPr>
          <a:xfrm rot="10800000">
            <a:off x="3332958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6" name="Google Shape;3016;g21d48e7f097_0_3293"/>
          <p:cNvSpPr txBox="1"/>
          <p:nvPr>
            <p:ph idx="25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n Table 1">
  <p:cSld name="1_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8" name="Google Shape;3018;g21d48e7f097_0_3345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9" name="Google Shape;3019;g21d48e7f097_0_3345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0" name="Google Shape;3020;g21d48e7f097_0_3345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021" name="Google Shape;3021;g21d48e7f097_0_334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22" name="Google Shape;3022;g21d48e7f097_0_3345"/>
          <p:cNvGrpSpPr/>
          <p:nvPr/>
        </p:nvGrpSpPr>
        <p:grpSpPr>
          <a:xfrm>
            <a:off x="817280" y="1826283"/>
            <a:ext cx="3780301" cy="5621400"/>
            <a:chOff x="-1" y="0"/>
            <a:chExt cx="3780301" cy="5621400"/>
          </a:xfrm>
        </p:grpSpPr>
        <p:sp>
          <p:nvSpPr>
            <p:cNvPr id="3023" name="Google Shape;3023;g21d48e7f097_0_3345"/>
            <p:cNvSpPr/>
            <p:nvPr/>
          </p:nvSpPr>
          <p:spPr>
            <a:xfrm>
              <a:off x="0" y="0"/>
              <a:ext cx="3780300" cy="5621400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g21d48e7f097_0_3345"/>
            <p:cNvSpPr/>
            <p:nvPr/>
          </p:nvSpPr>
          <p:spPr>
            <a:xfrm>
              <a:off x="0" y="764806"/>
              <a:ext cx="3780300" cy="144030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g21d48e7f097_0_3345"/>
            <p:cNvSpPr/>
            <p:nvPr/>
          </p:nvSpPr>
          <p:spPr>
            <a:xfrm>
              <a:off x="-1" y="2204965"/>
              <a:ext cx="37803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6" name="Google Shape;3026;g21d48e7f097_0_3345"/>
          <p:cNvSpPr txBox="1"/>
          <p:nvPr>
            <p:ph idx="1" type="body"/>
          </p:nvPr>
        </p:nvSpPr>
        <p:spPr>
          <a:xfrm>
            <a:off x="817282" y="1817885"/>
            <a:ext cx="378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27" name="Google Shape;3027;g21d48e7f097_0_3345"/>
          <p:cNvSpPr txBox="1"/>
          <p:nvPr>
            <p:ph idx="2" type="body"/>
          </p:nvPr>
        </p:nvSpPr>
        <p:spPr>
          <a:xfrm>
            <a:off x="817282" y="6907532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28" name="Google Shape;3028;g21d48e7f097_0_3345"/>
          <p:cNvSpPr txBox="1"/>
          <p:nvPr>
            <p:ph idx="3" type="body"/>
          </p:nvPr>
        </p:nvSpPr>
        <p:spPr>
          <a:xfrm>
            <a:off x="817283" y="2591087"/>
            <a:ext cx="3780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29" name="Google Shape;3029;g21d48e7f097_0_3345"/>
          <p:cNvSpPr/>
          <p:nvPr/>
        </p:nvSpPr>
        <p:spPr>
          <a:xfrm>
            <a:off x="1042304" y="4278776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g21d48e7f097_0_3345"/>
          <p:cNvSpPr txBox="1"/>
          <p:nvPr>
            <p:ph idx="4" type="body"/>
          </p:nvPr>
        </p:nvSpPr>
        <p:spPr>
          <a:xfrm>
            <a:off x="1357341" y="4166264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31" name="Google Shape;3031;g21d48e7f097_0_3345"/>
          <p:cNvSpPr/>
          <p:nvPr/>
        </p:nvSpPr>
        <p:spPr>
          <a:xfrm>
            <a:off x="1033787" y="4973237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g21d48e7f097_0_3345"/>
          <p:cNvSpPr txBox="1"/>
          <p:nvPr>
            <p:ph idx="5" type="body"/>
          </p:nvPr>
        </p:nvSpPr>
        <p:spPr>
          <a:xfrm>
            <a:off x="1357341" y="4860726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33" name="Google Shape;3033;g21d48e7f097_0_3345"/>
          <p:cNvSpPr/>
          <p:nvPr/>
        </p:nvSpPr>
        <p:spPr>
          <a:xfrm>
            <a:off x="1042304" y="5649062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g21d48e7f097_0_3345"/>
          <p:cNvSpPr txBox="1"/>
          <p:nvPr>
            <p:ph idx="6" type="body"/>
          </p:nvPr>
        </p:nvSpPr>
        <p:spPr>
          <a:xfrm>
            <a:off x="1357341" y="5536548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35" name="Google Shape;3035;g21d48e7f097_0_3345"/>
          <p:cNvSpPr/>
          <p:nvPr/>
        </p:nvSpPr>
        <p:spPr>
          <a:xfrm>
            <a:off x="1042304" y="6326502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g21d48e7f097_0_3345"/>
          <p:cNvSpPr txBox="1"/>
          <p:nvPr>
            <p:ph idx="7" type="body"/>
          </p:nvPr>
        </p:nvSpPr>
        <p:spPr>
          <a:xfrm>
            <a:off x="1357341" y="6213990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037" name="Google Shape;3037;g21d48e7f097_0_3345"/>
          <p:cNvGrpSpPr/>
          <p:nvPr/>
        </p:nvGrpSpPr>
        <p:grpSpPr>
          <a:xfrm>
            <a:off x="5101274" y="1830319"/>
            <a:ext cx="3780301" cy="5621400"/>
            <a:chOff x="-1" y="0"/>
            <a:chExt cx="3780301" cy="5621400"/>
          </a:xfrm>
        </p:grpSpPr>
        <p:sp>
          <p:nvSpPr>
            <p:cNvPr id="3038" name="Google Shape;3038;g21d48e7f097_0_3345"/>
            <p:cNvSpPr/>
            <p:nvPr/>
          </p:nvSpPr>
          <p:spPr>
            <a:xfrm>
              <a:off x="0" y="0"/>
              <a:ext cx="3780300" cy="5621400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g21d48e7f097_0_3345"/>
            <p:cNvSpPr/>
            <p:nvPr/>
          </p:nvSpPr>
          <p:spPr>
            <a:xfrm>
              <a:off x="0" y="764806"/>
              <a:ext cx="3780300" cy="144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g21d48e7f097_0_3345"/>
            <p:cNvSpPr/>
            <p:nvPr/>
          </p:nvSpPr>
          <p:spPr>
            <a:xfrm>
              <a:off x="-1" y="2204965"/>
              <a:ext cx="37803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1" name="Google Shape;3041;g21d48e7f097_0_3345"/>
          <p:cNvSpPr txBox="1"/>
          <p:nvPr>
            <p:ph idx="8" type="body"/>
          </p:nvPr>
        </p:nvSpPr>
        <p:spPr>
          <a:xfrm>
            <a:off x="5101276" y="1821921"/>
            <a:ext cx="378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42" name="Google Shape;3042;g21d48e7f097_0_3345"/>
          <p:cNvSpPr txBox="1"/>
          <p:nvPr>
            <p:ph idx="9" type="body"/>
          </p:nvPr>
        </p:nvSpPr>
        <p:spPr>
          <a:xfrm>
            <a:off x="5101276" y="6911568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43" name="Google Shape;3043;g21d48e7f097_0_3345"/>
          <p:cNvSpPr txBox="1"/>
          <p:nvPr>
            <p:ph idx="13" type="body"/>
          </p:nvPr>
        </p:nvSpPr>
        <p:spPr>
          <a:xfrm>
            <a:off x="5101276" y="2595124"/>
            <a:ext cx="3780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44" name="Google Shape;3044;g21d48e7f097_0_3345"/>
          <p:cNvSpPr/>
          <p:nvPr/>
        </p:nvSpPr>
        <p:spPr>
          <a:xfrm>
            <a:off x="5317781" y="4282814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g21d48e7f097_0_3345"/>
          <p:cNvSpPr txBox="1"/>
          <p:nvPr>
            <p:ph idx="14" type="body"/>
          </p:nvPr>
        </p:nvSpPr>
        <p:spPr>
          <a:xfrm>
            <a:off x="5641336" y="4170300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46" name="Google Shape;3046;g21d48e7f097_0_3345"/>
          <p:cNvSpPr/>
          <p:nvPr/>
        </p:nvSpPr>
        <p:spPr>
          <a:xfrm>
            <a:off x="5317781" y="4977275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g21d48e7f097_0_3345"/>
          <p:cNvSpPr txBox="1"/>
          <p:nvPr>
            <p:ph idx="15" type="body"/>
          </p:nvPr>
        </p:nvSpPr>
        <p:spPr>
          <a:xfrm>
            <a:off x="5641336" y="4864761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48" name="Google Shape;3048;g21d48e7f097_0_3345"/>
          <p:cNvSpPr/>
          <p:nvPr/>
        </p:nvSpPr>
        <p:spPr>
          <a:xfrm>
            <a:off x="5317781" y="5653097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g21d48e7f097_0_3345"/>
          <p:cNvSpPr txBox="1"/>
          <p:nvPr>
            <p:ph idx="16" type="body"/>
          </p:nvPr>
        </p:nvSpPr>
        <p:spPr>
          <a:xfrm>
            <a:off x="5641336" y="5540586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50" name="Google Shape;3050;g21d48e7f097_0_3345"/>
          <p:cNvSpPr/>
          <p:nvPr/>
        </p:nvSpPr>
        <p:spPr>
          <a:xfrm>
            <a:off x="5317781" y="6330539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g21d48e7f097_0_3345"/>
          <p:cNvSpPr txBox="1"/>
          <p:nvPr>
            <p:ph idx="17" type="body"/>
          </p:nvPr>
        </p:nvSpPr>
        <p:spPr>
          <a:xfrm>
            <a:off x="5641336" y="6218028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052" name="Google Shape;3052;g21d48e7f097_0_3345"/>
          <p:cNvCxnSpPr/>
          <p:nvPr/>
        </p:nvCxnSpPr>
        <p:spPr>
          <a:xfrm rot="10800000">
            <a:off x="3476491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3" name="Google Shape;3053;g21d48e7f097_0_3345"/>
          <p:cNvSpPr txBox="1"/>
          <p:nvPr>
            <p:ph idx="18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054" name="Google Shape;3054;g21d48e7f097_0_3345"/>
          <p:cNvGrpSpPr/>
          <p:nvPr/>
        </p:nvGrpSpPr>
        <p:grpSpPr>
          <a:xfrm>
            <a:off x="9368229" y="1832546"/>
            <a:ext cx="3780301" cy="5621400"/>
            <a:chOff x="-1" y="0"/>
            <a:chExt cx="3780301" cy="5621400"/>
          </a:xfrm>
        </p:grpSpPr>
        <p:sp>
          <p:nvSpPr>
            <p:cNvPr id="3055" name="Google Shape;3055;g21d48e7f097_0_3345"/>
            <p:cNvSpPr/>
            <p:nvPr/>
          </p:nvSpPr>
          <p:spPr>
            <a:xfrm>
              <a:off x="0" y="0"/>
              <a:ext cx="3780300" cy="5621400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g21d48e7f097_0_3345"/>
            <p:cNvSpPr/>
            <p:nvPr/>
          </p:nvSpPr>
          <p:spPr>
            <a:xfrm>
              <a:off x="0" y="764806"/>
              <a:ext cx="3780300" cy="144030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g21d48e7f097_0_3345"/>
            <p:cNvSpPr/>
            <p:nvPr/>
          </p:nvSpPr>
          <p:spPr>
            <a:xfrm>
              <a:off x="-1" y="2204965"/>
              <a:ext cx="37803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8" name="Google Shape;3058;g21d48e7f097_0_3345"/>
          <p:cNvSpPr txBox="1"/>
          <p:nvPr>
            <p:ph idx="19" type="body"/>
          </p:nvPr>
        </p:nvSpPr>
        <p:spPr>
          <a:xfrm>
            <a:off x="9368232" y="1824147"/>
            <a:ext cx="378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59" name="Google Shape;3059;g21d48e7f097_0_3345"/>
          <p:cNvSpPr txBox="1"/>
          <p:nvPr>
            <p:ph idx="20" type="body"/>
          </p:nvPr>
        </p:nvSpPr>
        <p:spPr>
          <a:xfrm>
            <a:off x="9368232" y="6913793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60" name="Google Shape;3060;g21d48e7f097_0_3345"/>
          <p:cNvSpPr txBox="1"/>
          <p:nvPr>
            <p:ph idx="21" type="body"/>
          </p:nvPr>
        </p:nvSpPr>
        <p:spPr>
          <a:xfrm>
            <a:off x="9368232" y="2597349"/>
            <a:ext cx="3780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61" name="Google Shape;3061;g21d48e7f097_0_3345"/>
          <p:cNvSpPr/>
          <p:nvPr/>
        </p:nvSpPr>
        <p:spPr>
          <a:xfrm>
            <a:off x="9584738" y="4285038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g21d48e7f097_0_3345"/>
          <p:cNvSpPr txBox="1"/>
          <p:nvPr>
            <p:ph idx="22" type="body"/>
          </p:nvPr>
        </p:nvSpPr>
        <p:spPr>
          <a:xfrm>
            <a:off x="9908291" y="4172526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63" name="Google Shape;3063;g21d48e7f097_0_3345"/>
          <p:cNvSpPr/>
          <p:nvPr/>
        </p:nvSpPr>
        <p:spPr>
          <a:xfrm>
            <a:off x="9584738" y="4979499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g21d48e7f097_0_3345"/>
          <p:cNvSpPr txBox="1"/>
          <p:nvPr>
            <p:ph idx="23" type="body"/>
          </p:nvPr>
        </p:nvSpPr>
        <p:spPr>
          <a:xfrm>
            <a:off x="9908291" y="4866987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65" name="Google Shape;3065;g21d48e7f097_0_3345"/>
          <p:cNvSpPr/>
          <p:nvPr/>
        </p:nvSpPr>
        <p:spPr>
          <a:xfrm>
            <a:off x="9584738" y="5655323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g21d48e7f097_0_3345"/>
          <p:cNvSpPr txBox="1"/>
          <p:nvPr>
            <p:ph idx="24" type="body"/>
          </p:nvPr>
        </p:nvSpPr>
        <p:spPr>
          <a:xfrm>
            <a:off x="9908291" y="5542811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67" name="Google Shape;3067;g21d48e7f097_0_3345"/>
          <p:cNvSpPr/>
          <p:nvPr/>
        </p:nvSpPr>
        <p:spPr>
          <a:xfrm>
            <a:off x="9584738" y="6332765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g21d48e7f097_0_3345"/>
          <p:cNvSpPr txBox="1"/>
          <p:nvPr>
            <p:ph idx="25" type="body"/>
          </p:nvPr>
        </p:nvSpPr>
        <p:spPr>
          <a:xfrm>
            <a:off x="9908291" y="6220253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069" name="Google Shape;3069;g21d48e7f097_0_3345"/>
          <p:cNvGrpSpPr/>
          <p:nvPr/>
        </p:nvGrpSpPr>
        <p:grpSpPr>
          <a:xfrm>
            <a:off x="13652226" y="1836582"/>
            <a:ext cx="3780301" cy="5621400"/>
            <a:chOff x="-1" y="0"/>
            <a:chExt cx="3780301" cy="5621400"/>
          </a:xfrm>
        </p:grpSpPr>
        <p:sp>
          <p:nvSpPr>
            <p:cNvPr id="3070" name="Google Shape;3070;g21d48e7f097_0_3345"/>
            <p:cNvSpPr/>
            <p:nvPr/>
          </p:nvSpPr>
          <p:spPr>
            <a:xfrm>
              <a:off x="0" y="0"/>
              <a:ext cx="3780300" cy="5621400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g21d48e7f097_0_3345"/>
            <p:cNvSpPr/>
            <p:nvPr/>
          </p:nvSpPr>
          <p:spPr>
            <a:xfrm>
              <a:off x="0" y="764806"/>
              <a:ext cx="3780300" cy="144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g21d48e7f097_0_3345"/>
            <p:cNvSpPr/>
            <p:nvPr/>
          </p:nvSpPr>
          <p:spPr>
            <a:xfrm>
              <a:off x="-1" y="2204965"/>
              <a:ext cx="3780300" cy="28764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3" name="Google Shape;3073;g21d48e7f097_0_3345"/>
          <p:cNvSpPr txBox="1"/>
          <p:nvPr>
            <p:ph idx="26" type="body"/>
          </p:nvPr>
        </p:nvSpPr>
        <p:spPr>
          <a:xfrm>
            <a:off x="13652225" y="1828184"/>
            <a:ext cx="37806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74" name="Google Shape;3074;g21d48e7f097_0_3345"/>
          <p:cNvSpPr txBox="1"/>
          <p:nvPr>
            <p:ph idx="27" type="body"/>
          </p:nvPr>
        </p:nvSpPr>
        <p:spPr>
          <a:xfrm>
            <a:off x="13652225" y="6917829"/>
            <a:ext cx="3780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75" name="Google Shape;3075;g21d48e7f097_0_3345"/>
          <p:cNvSpPr txBox="1"/>
          <p:nvPr>
            <p:ph idx="28" type="body"/>
          </p:nvPr>
        </p:nvSpPr>
        <p:spPr>
          <a:xfrm>
            <a:off x="13652228" y="2601385"/>
            <a:ext cx="37806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9900"/>
              <a:buFont typeface="Arial"/>
              <a:buNone/>
              <a:defRPr sz="9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76" name="Google Shape;3076;g21d48e7f097_0_3345"/>
          <p:cNvSpPr/>
          <p:nvPr/>
        </p:nvSpPr>
        <p:spPr>
          <a:xfrm>
            <a:off x="13868731" y="4289075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g21d48e7f097_0_3345"/>
          <p:cNvSpPr txBox="1"/>
          <p:nvPr>
            <p:ph idx="29" type="body"/>
          </p:nvPr>
        </p:nvSpPr>
        <p:spPr>
          <a:xfrm>
            <a:off x="14192286" y="4176563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78" name="Google Shape;3078;g21d48e7f097_0_3345"/>
          <p:cNvSpPr/>
          <p:nvPr/>
        </p:nvSpPr>
        <p:spPr>
          <a:xfrm>
            <a:off x="13868731" y="4983536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g21d48e7f097_0_3345"/>
          <p:cNvSpPr txBox="1"/>
          <p:nvPr>
            <p:ph idx="30" type="body"/>
          </p:nvPr>
        </p:nvSpPr>
        <p:spPr>
          <a:xfrm>
            <a:off x="14192286" y="4871024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80" name="Google Shape;3080;g21d48e7f097_0_3345"/>
          <p:cNvSpPr/>
          <p:nvPr/>
        </p:nvSpPr>
        <p:spPr>
          <a:xfrm>
            <a:off x="13868731" y="5659359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g21d48e7f097_0_3345"/>
          <p:cNvSpPr txBox="1"/>
          <p:nvPr>
            <p:ph idx="31" type="body"/>
          </p:nvPr>
        </p:nvSpPr>
        <p:spPr>
          <a:xfrm>
            <a:off x="14192286" y="5546847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082" name="Google Shape;3082;g21d48e7f097_0_3345"/>
          <p:cNvSpPr/>
          <p:nvPr/>
        </p:nvSpPr>
        <p:spPr>
          <a:xfrm>
            <a:off x="13868731" y="6336801"/>
            <a:ext cx="405054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g21d48e7f097_0_3345"/>
          <p:cNvSpPr txBox="1"/>
          <p:nvPr>
            <p:ph idx="32" type="body"/>
          </p:nvPr>
        </p:nvSpPr>
        <p:spPr>
          <a:xfrm>
            <a:off x="14192286" y="6224289"/>
            <a:ext cx="3051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2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2">
  <p:cSld name="Normal Tab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5" name="Google Shape;3085;g21d48e7f097_0_3412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6" name="Google Shape;3086;g21d48e7f097_0_341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7" name="Google Shape;3087;g21d48e7f097_0_3412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088" name="Google Shape;3088;g21d48e7f097_0_341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9" name="Google Shape;3089;g21d48e7f097_0_3412"/>
          <p:cNvSpPr/>
          <p:nvPr/>
        </p:nvSpPr>
        <p:spPr>
          <a:xfrm flipH="1">
            <a:off x="1034660" y="2668224"/>
            <a:ext cx="3780378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g21d48e7f097_0_3412"/>
          <p:cNvSpPr/>
          <p:nvPr/>
        </p:nvSpPr>
        <p:spPr>
          <a:xfrm>
            <a:off x="4878871" y="2668224"/>
            <a:ext cx="40422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g21d48e7f097_0_3412"/>
          <p:cNvSpPr/>
          <p:nvPr/>
        </p:nvSpPr>
        <p:spPr>
          <a:xfrm>
            <a:off x="8989721" y="2668224"/>
            <a:ext cx="40422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g21d48e7f097_0_3412"/>
          <p:cNvSpPr/>
          <p:nvPr/>
        </p:nvSpPr>
        <p:spPr>
          <a:xfrm>
            <a:off x="13100571" y="2668224"/>
            <a:ext cx="4042062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g21d48e7f097_0_3412"/>
          <p:cNvSpPr/>
          <p:nvPr/>
        </p:nvSpPr>
        <p:spPr>
          <a:xfrm>
            <a:off x="1037960" y="3787310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g21d48e7f097_0_3412"/>
          <p:cNvSpPr/>
          <p:nvPr/>
        </p:nvSpPr>
        <p:spPr>
          <a:xfrm>
            <a:off x="1037960" y="453400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g21d48e7f097_0_3412"/>
          <p:cNvSpPr/>
          <p:nvPr/>
        </p:nvSpPr>
        <p:spPr>
          <a:xfrm>
            <a:off x="1037960" y="5280698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g21d48e7f097_0_3412"/>
          <p:cNvSpPr/>
          <p:nvPr/>
        </p:nvSpPr>
        <p:spPr>
          <a:xfrm rot="10800000">
            <a:off x="1037955" y="6011136"/>
            <a:ext cx="3777084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g21d48e7f097_0_3412"/>
          <p:cNvSpPr/>
          <p:nvPr/>
        </p:nvSpPr>
        <p:spPr>
          <a:xfrm>
            <a:off x="4878871" y="378731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g21d48e7f097_0_3412"/>
          <p:cNvSpPr/>
          <p:nvPr/>
        </p:nvSpPr>
        <p:spPr>
          <a:xfrm>
            <a:off x="4878871" y="453400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g21d48e7f097_0_3412"/>
          <p:cNvSpPr/>
          <p:nvPr/>
        </p:nvSpPr>
        <p:spPr>
          <a:xfrm>
            <a:off x="4878871" y="528069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g21d48e7f097_0_3412"/>
          <p:cNvSpPr/>
          <p:nvPr/>
        </p:nvSpPr>
        <p:spPr>
          <a:xfrm>
            <a:off x="4878871" y="6011157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1" name="Google Shape;3101;g21d48e7f097_0_3412"/>
          <p:cNvSpPr/>
          <p:nvPr/>
        </p:nvSpPr>
        <p:spPr>
          <a:xfrm>
            <a:off x="8989721" y="378731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g21d48e7f097_0_3412"/>
          <p:cNvSpPr/>
          <p:nvPr/>
        </p:nvSpPr>
        <p:spPr>
          <a:xfrm>
            <a:off x="8989721" y="453400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g21d48e7f097_0_3412"/>
          <p:cNvSpPr/>
          <p:nvPr/>
        </p:nvSpPr>
        <p:spPr>
          <a:xfrm>
            <a:off x="8989721" y="528069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g21d48e7f097_0_3412"/>
          <p:cNvSpPr/>
          <p:nvPr/>
        </p:nvSpPr>
        <p:spPr>
          <a:xfrm>
            <a:off x="8989721" y="6011157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g21d48e7f097_0_3412"/>
          <p:cNvSpPr/>
          <p:nvPr/>
        </p:nvSpPr>
        <p:spPr>
          <a:xfrm>
            <a:off x="13100571" y="378731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g21d48e7f097_0_3412"/>
          <p:cNvSpPr/>
          <p:nvPr/>
        </p:nvSpPr>
        <p:spPr>
          <a:xfrm>
            <a:off x="13100571" y="453400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g21d48e7f097_0_3412"/>
          <p:cNvSpPr/>
          <p:nvPr/>
        </p:nvSpPr>
        <p:spPr>
          <a:xfrm>
            <a:off x="13100571" y="528069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g21d48e7f097_0_3412"/>
          <p:cNvSpPr/>
          <p:nvPr/>
        </p:nvSpPr>
        <p:spPr>
          <a:xfrm flipH="1" rot="10800000">
            <a:off x="13100571" y="6011136"/>
            <a:ext cx="4042062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g21d48e7f097_0_3412"/>
          <p:cNvSpPr txBox="1"/>
          <p:nvPr>
            <p:ph idx="1" type="body"/>
          </p:nvPr>
        </p:nvSpPr>
        <p:spPr>
          <a:xfrm>
            <a:off x="4878871" y="2805870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0" name="Google Shape;3110;g21d48e7f097_0_3412"/>
          <p:cNvSpPr txBox="1"/>
          <p:nvPr>
            <p:ph idx="2" type="body"/>
          </p:nvPr>
        </p:nvSpPr>
        <p:spPr>
          <a:xfrm>
            <a:off x="9000491" y="2805870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1" name="Google Shape;3111;g21d48e7f097_0_3412"/>
          <p:cNvSpPr txBox="1"/>
          <p:nvPr>
            <p:ph idx="3" type="body"/>
          </p:nvPr>
        </p:nvSpPr>
        <p:spPr>
          <a:xfrm>
            <a:off x="13086627" y="2805870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2" name="Google Shape;3112;g21d48e7f097_0_3412"/>
          <p:cNvSpPr txBox="1"/>
          <p:nvPr>
            <p:ph idx="4" type="body"/>
          </p:nvPr>
        </p:nvSpPr>
        <p:spPr>
          <a:xfrm>
            <a:off x="1037960" y="3805046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3" name="Google Shape;3113;g21d48e7f097_0_3412"/>
          <p:cNvSpPr txBox="1"/>
          <p:nvPr>
            <p:ph idx="5" type="body"/>
          </p:nvPr>
        </p:nvSpPr>
        <p:spPr>
          <a:xfrm>
            <a:off x="1037960" y="4534004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4" name="Google Shape;3114;g21d48e7f097_0_3412"/>
          <p:cNvSpPr txBox="1"/>
          <p:nvPr>
            <p:ph idx="6" type="body"/>
          </p:nvPr>
        </p:nvSpPr>
        <p:spPr>
          <a:xfrm>
            <a:off x="1037960" y="528069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5" name="Google Shape;3115;g21d48e7f097_0_3412"/>
          <p:cNvSpPr txBox="1"/>
          <p:nvPr>
            <p:ph idx="7" type="body"/>
          </p:nvPr>
        </p:nvSpPr>
        <p:spPr>
          <a:xfrm>
            <a:off x="1037960" y="6023514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6" name="Google Shape;3116;g21d48e7f097_0_3412"/>
          <p:cNvSpPr txBox="1"/>
          <p:nvPr>
            <p:ph idx="8" type="body"/>
          </p:nvPr>
        </p:nvSpPr>
        <p:spPr>
          <a:xfrm>
            <a:off x="4878871" y="3822732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7" name="Google Shape;3117;g21d48e7f097_0_3412"/>
          <p:cNvSpPr txBox="1"/>
          <p:nvPr>
            <p:ph idx="9" type="body"/>
          </p:nvPr>
        </p:nvSpPr>
        <p:spPr>
          <a:xfrm>
            <a:off x="4875527" y="455168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8" name="Google Shape;3118;g21d48e7f097_0_3412"/>
          <p:cNvSpPr txBox="1"/>
          <p:nvPr>
            <p:ph idx="13" type="body"/>
          </p:nvPr>
        </p:nvSpPr>
        <p:spPr>
          <a:xfrm>
            <a:off x="4875527" y="5298383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19" name="Google Shape;3119;g21d48e7f097_0_3412"/>
          <p:cNvSpPr txBox="1"/>
          <p:nvPr>
            <p:ph idx="14" type="body"/>
          </p:nvPr>
        </p:nvSpPr>
        <p:spPr>
          <a:xfrm>
            <a:off x="4871451" y="6041200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0" name="Google Shape;3120;g21d48e7f097_0_3412"/>
          <p:cNvSpPr txBox="1"/>
          <p:nvPr>
            <p:ph idx="15" type="body"/>
          </p:nvPr>
        </p:nvSpPr>
        <p:spPr>
          <a:xfrm>
            <a:off x="9007909" y="3822732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1" name="Google Shape;3121;g21d48e7f097_0_3412"/>
          <p:cNvSpPr txBox="1"/>
          <p:nvPr>
            <p:ph idx="16" type="body"/>
          </p:nvPr>
        </p:nvSpPr>
        <p:spPr>
          <a:xfrm>
            <a:off x="9004565" y="455168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2" name="Google Shape;3122;g21d48e7f097_0_3412"/>
          <p:cNvSpPr txBox="1"/>
          <p:nvPr>
            <p:ph idx="17" type="body"/>
          </p:nvPr>
        </p:nvSpPr>
        <p:spPr>
          <a:xfrm>
            <a:off x="9004565" y="5298383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3" name="Google Shape;3123;g21d48e7f097_0_3412"/>
          <p:cNvSpPr txBox="1"/>
          <p:nvPr>
            <p:ph idx="18" type="body"/>
          </p:nvPr>
        </p:nvSpPr>
        <p:spPr>
          <a:xfrm>
            <a:off x="9000491" y="6041200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4" name="Google Shape;3124;g21d48e7f097_0_3412"/>
          <p:cNvSpPr txBox="1"/>
          <p:nvPr>
            <p:ph idx="19" type="body"/>
          </p:nvPr>
        </p:nvSpPr>
        <p:spPr>
          <a:xfrm>
            <a:off x="13100571" y="3822732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5" name="Google Shape;3125;g21d48e7f097_0_3412"/>
          <p:cNvSpPr txBox="1"/>
          <p:nvPr>
            <p:ph idx="20" type="body"/>
          </p:nvPr>
        </p:nvSpPr>
        <p:spPr>
          <a:xfrm>
            <a:off x="13097229" y="455168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6" name="Google Shape;3126;g21d48e7f097_0_3412"/>
          <p:cNvSpPr txBox="1"/>
          <p:nvPr>
            <p:ph idx="21" type="body"/>
          </p:nvPr>
        </p:nvSpPr>
        <p:spPr>
          <a:xfrm>
            <a:off x="13097229" y="5298383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27" name="Google Shape;3127;g21d48e7f097_0_3412"/>
          <p:cNvSpPr txBox="1"/>
          <p:nvPr>
            <p:ph idx="22" type="body"/>
          </p:nvPr>
        </p:nvSpPr>
        <p:spPr>
          <a:xfrm>
            <a:off x="13093152" y="6041200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128" name="Google Shape;3128;g21d48e7f097_0_3412"/>
          <p:cNvCxnSpPr/>
          <p:nvPr/>
        </p:nvCxnSpPr>
        <p:spPr>
          <a:xfrm rot="10800000">
            <a:off x="3332958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9" name="Google Shape;3129;g21d48e7f097_0_3412"/>
          <p:cNvSpPr txBox="1"/>
          <p:nvPr>
            <p:ph idx="23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1">
  <p:cSld name="Normal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1" name="Google Shape;3131;g21d48e7f097_0_345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2" name="Google Shape;3132;g21d48e7f097_0_3458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133" name="Google Shape;3133;g21d48e7f097_0_345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4" name="Google Shape;3134;g21d48e7f097_0_3458"/>
          <p:cNvSpPr/>
          <p:nvPr/>
        </p:nvSpPr>
        <p:spPr>
          <a:xfrm flipH="1">
            <a:off x="1034660" y="1890578"/>
            <a:ext cx="3780378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g21d48e7f097_0_3458"/>
          <p:cNvSpPr/>
          <p:nvPr/>
        </p:nvSpPr>
        <p:spPr>
          <a:xfrm>
            <a:off x="4878871" y="1890578"/>
            <a:ext cx="40422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g21d48e7f097_0_3458"/>
          <p:cNvSpPr/>
          <p:nvPr/>
        </p:nvSpPr>
        <p:spPr>
          <a:xfrm>
            <a:off x="8989721" y="1890578"/>
            <a:ext cx="40422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g21d48e7f097_0_3458"/>
          <p:cNvSpPr/>
          <p:nvPr/>
        </p:nvSpPr>
        <p:spPr>
          <a:xfrm>
            <a:off x="13100571" y="1890578"/>
            <a:ext cx="4042062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g21d48e7f097_0_3458"/>
          <p:cNvSpPr/>
          <p:nvPr/>
        </p:nvSpPr>
        <p:spPr>
          <a:xfrm>
            <a:off x="1037960" y="3009662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g21d48e7f097_0_3458"/>
          <p:cNvSpPr/>
          <p:nvPr/>
        </p:nvSpPr>
        <p:spPr>
          <a:xfrm>
            <a:off x="1037960" y="375635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g21d48e7f097_0_3458"/>
          <p:cNvSpPr/>
          <p:nvPr/>
        </p:nvSpPr>
        <p:spPr>
          <a:xfrm>
            <a:off x="1037960" y="4503050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g21d48e7f097_0_3458"/>
          <p:cNvSpPr/>
          <p:nvPr/>
        </p:nvSpPr>
        <p:spPr>
          <a:xfrm>
            <a:off x="1037960" y="524974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g21d48e7f097_0_3458"/>
          <p:cNvSpPr/>
          <p:nvPr/>
        </p:nvSpPr>
        <p:spPr>
          <a:xfrm>
            <a:off x="1037960" y="5996438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g21d48e7f097_0_3458"/>
          <p:cNvSpPr/>
          <p:nvPr/>
        </p:nvSpPr>
        <p:spPr>
          <a:xfrm rot="10800000">
            <a:off x="1037955" y="6743112"/>
            <a:ext cx="3777084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g21d48e7f097_0_3458"/>
          <p:cNvSpPr/>
          <p:nvPr/>
        </p:nvSpPr>
        <p:spPr>
          <a:xfrm>
            <a:off x="4878871" y="3009662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g21d48e7f097_0_3458"/>
          <p:cNvSpPr/>
          <p:nvPr/>
        </p:nvSpPr>
        <p:spPr>
          <a:xfrm>
            <a:off x="4878871" y="375635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g21d48e7f097_0_3458"/>
          <p:cNvSpPr/>
          <p:nvPr/>
        </p:nvSpPr>
        <p:spPr>
          <a:xfrm>
            <a:off x="487887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g21d48e7f097_0_3458"/>
          <p:cNvSpPr/>
          <p:nvPr/>
        </p:nvSpPr>
        <p:spPr>
          <a:xfrm>
            <a:off x="487887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g21d48e7f097_0_3458"/>
          <p:cNvSpPr/>
          <p:nvPr/>
        </p:nvSpPr>
        <p:spPr>
          <a:xfrm>
            <a:off x="487887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g21d48e7f097_0_3458"/>
          <p:cNvSpPr/>
          <p:nvPr/>
        </p:nvSpPr>
        <p:spPr>
          <a:xfrm>
            <a:off x="4878871" y="6743133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g21d48e7f097_0_3458"/>
          <p:cNvSpPr/>
          <p:nvPr/>
        </p:nvSpPr>
        <p:spPr>
          <a:xfrm>
            <a:off x="8989721" y="3009662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g21d48e7f097_0_3458"/>
          <p:cNvSpPr/>
          <p:nvPr/>
        </p:nvSpPr>
        <p:spPr>
          <a:xfrm>
            <a:off x="8989721" y="375635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g21d48e7f097_0_3458"/>
          <p:cNvSpPr/>
          <p:nvPr/>
        </p:nvSpPr>
        <p:spPr>
          <a:xfrm>
            <a:off x="898972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g21d48e7f097_0_3458"/>
          <p:cNvSpPr/>
          <p:nvPr/>
        </p:nvSpPr>
        <p:spPr>
          <a:xfrm>
            <a:off x="898972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g21d48e7f097_0_3458"/>
          <p:cNvSpPr/>
          <p:nvPr/>
        </p:nvSpPr>
        <p:spPr>
          <a:xfrm>
            <a:off x="898972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g21d48e7f097_0_3458"/>
          <p:cNvSpPr/>
          <p:nvPr/>
        </p:nvSpPr>
        <p:spPr>
          <a:xfrm>
            <a:off x="8989721" y="6743133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g21d48e7f097_0_3458"/>
          <p:cNvSpPr/>
          <p:nvPr/>
        </p:nvSpPr>
        <p:spPr>
          <a:xfrm>
            <a:off x="13100571" y="3009662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g21d48e7f097_0_3458"/>
          <p:cNvSpPr/>
          <p:nvPr/>
        </p:nvSpPr>
        <p:spPr>
          <a:xfrm>
            <a:off x="13100571" y="375635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g21d48e7f097_0_3458"/>
          <p:cNvSpPr/>
          <p:nvPr/>
        </p:nvSpPr>
        <p:spPr>
          <a:xfrm>
            <a:off x="1310057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g21d48e7f097_0_3458"/>
          <p:cNvSpPr/>
          <p:nvPr/>
        </p:nvSpPr>
        <p:spPr>
          <a:xfrm>
            <a:off x="1310057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g21d48e7f097_0_3458"/>
          <p:cNvSpPr/>
          <p:nvPr/>
        </p:nvSpPr>
        <p:spPr>
          <a:xfrm>
            <a:off x="1310057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g21d48e7f097_0_3458"/>
          <p:cNvSpPr/>
          <p:nvPr/>
        </p:nvSpPr>
        <p:spPr>
          <a:xfrm flipH="1" rot="10800000">
            <a:off x="13100571" y="6743112"/>
            <a:ext cx="4042062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g21d48e7f097_0_3458"/>
          <p:cNvSpPr txBox="1"/>
          <p:nvPr>
            <p:ph idx="1" type="body"/>
          </p:nvPr>
        </p:nvSpPr>
        <p:spPr>
          <a:xfrm>
            <a:off x="4878871" y="2028221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3" name="Google Shape;3163;g21d48e7f097_0_3458"/>
          <p:cNvSpPr txBox="1"/>
          <p:nvPr>
            <p:ph idx="2" type="body"/>
          </p:nvPr>
        </p:nvSpPr>
        <p:spPr>
          <a:xfrm>
            <a:off x="9000491" y="2028221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4" name="Google Shape;3164;g21d48e7f097_0_3458"/>
          <p:cNvSpPr txBox="1"/>
          <p:nvPr>
            <p:ph idx="3" type="body"/>
          </p:nvPr>
        </p:nvSpPr>
        <p:spPr>
          <a:xfrm>
            <a:off x="13086627" y="2028221"/>
            <a:ext cx="4042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5" name="Google Shape;3165;g21d48e7f097_0_3458"/>
          <p:cNvSpPr txBox="1"/>
          <p:nvPr>
            <p:ph idx="4" type="body"/>
          </p:nvPr>
        </p:nvSpPr>
        <p:spPr>
          <a:xfrm>
            <a:off x="1037960" y="302739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6" name="Google Shape;3166;g21d48e7f097_0_3458"/>
          <p:cNvSpPr txBox="1"/>
          <p:nvPr>
            <p:ph idx="5" type="body"/>
          </p:nvPr>
        </p:nvSpPr>
        <p:spPr>
          <a:xfrm>
            <a:off x="1037960" y="3756354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7" name="Google Shape;3167;g21d48e7f097_0_3458"/>
          <p:cNvSpPr txBox="1"/>
          <p:nvPr>
            <p:ph idx="6" type="body"/>
          </p:nvPr>
        </p:nvSpPr>
        <p:spPr>
          <a:xfrm>
            <a:off x="1037960" y="4503050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8" name="Google Shape;3168;g21d48e7f097_0_3458"/>
          <p:cNvSpPr txBox="1"/>
          <p:nvPr>
            <p:ph idx="7" type="body"/>
          </p:nvPr>
        </p:nvSpPr>
        <p:spPr>
          <a:xfrm>
            <a:off x="1037960" y="5249742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69" name="Google Shape;3169;g21d48e7f097_0_3458"/>
          <p:cNvSpPr txBox="1"/>
          <p:nvPr>
            <p:ph idx="8" type="body"/>
          </p:nvPr>
        </p:nvSpPr>
        <p:spPr>
          <a:xfrm>
            <a:off x="1037960" y="601414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0" name="Google Shape;3170;g21d48e7f097_0_3458"/>
          <p:cNvSpPr txBox="1"/>
          <p:nvPr>
            <p:ph idx="9" type="body"/>
          </p:nvPr>
        </p:nvSpPr>
        <p:spPr>
          <a:xfrm>
            <a:off x="1037960" y="675548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1" name="Google Shape;3171;g21d48e7f097_0_3458"/>
          <p:cNvSpPr txBox="1"/>
          <p:nvPr>
            <p:ph idx="13" type="body"/>
          </p:nvPr>
        </p:nvSpPr>
        <p:spPr>
          <a:xfrm>
            <a:off x="4878871" y="3045084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2" name="Google Shape;3172;g21d48e7f097_0_3458"/>
          <p:cNvSpPr txBox="1"/>
          <p:nvPr>
            <p:ph idx="14" type="body"/>
          </p:nvPr>
        </p:nvSpPr>
        <p:spPr>
          <a:xfrm>
            <a:off x="4875527" y="3774041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3" name="Google Shape;3173;g21d48e7f097_0_3458"/>
          <p:cNvSpPr txBox="1"/>
          <p:nvPr>
            <p:ph idx="15" type="body"/>
          </p:nvPr>
        </p:nvSpPr>
        <p:spPr>
          <a:xfrm>
            <a:off x="4875527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4" name="Google Shape;3174;g21d48e7f097_0_3458"/>
          <p:cNvSpPr txBox="1"/>
          <p:nvPr>
            <p:ph idx="16" type="body"/>
          </p:nvPr>
        </p:nvSpPr>
        <p:spPr>
          <a:xfrm>
            <a:off x="4878871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5" name="Google Shape;3175;g21d48e7f097_0_3458"/>
          <p:cNvSpPr txBox="1"/>
          <p:nvPr>
            <p:ph idx="17" type="body"/>
          </p:nvPr>
        </p:nvSpPr>
        <p:spPr>
          <a:xfrm>
            <a:off x="4883809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6" name="Google Shape;3176;g21d48e7f097_0_3458"/>
          <p:cNvSpPr txBox="1"/>
          <p:nvPr>
            <p:ph idx="18" type="body"/>
          </p:nvPr>
        </p:nvSpPr>
        <p:spPr>
          <a:xfrm>
            <a:off x="4871451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7" name="Google Shape;3177;g21d48e7f097_0_3458"/>
          <p:cNvSpPr txBox="1"/>
          <p:nvPr>
            <p:ph idx="19" type="body"/>
          </p:nvPr>
        </p:nvSpPr>
        <p:spPr>
          <a:xfrm>
            <a:off x="9007909" y="3045084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8" name="Google Shape;3178;g21d48e7f097_0_3458"/>
          <p:cNvSpPr txBox="1"/>
          <p:nvPr>
            <p:ph idx="20" type="body"/>
          </p:nvPr>
        </p:nvSpPr>
        <p:spPr>
          <a:xfrm>
            <a:off x="9004565" y="3774041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79" name="Google Shape;3179;g21d48e7f097_0_3458"/>
          <p:cNvSpPr txBox="1"/>
          <p:nvPr>
            <p:ph idx="21" type="body"/>
          </p:nvPr>
        </p:nvSpPr>
        <p:spPr>
          <a:xfrm>
            <a:off x="9004565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0" name="Google Shape;3180;g21d48e7f097_0_3458"/>
          <p:cNvSpPr txBox="1"/>
          <p:nvPr>
            <p:ph idx="22" type="body"/>
          </p:nvPr>
        </p:nvSpPr>
        <p:spPr>
          <a:xfrm>
            <a:off x="9007909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1" name="Google Shape;3181;g21d48e7f097_0_3458"/>
          <p:cNvSpPr txBox="1"/>
          <p:nvPr>
            <p:ph idx="23" type="body"/>
          </p:nvPr>
        </p:nvSpPr>
        <p:spPr>
          <a:xfrm>
            <a:off x="9012845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2" name="Google Shape;3182;g21d48e7f097_0_3458"/>
          <p:cNvSpPr txBox="1"/>
          <p:nvPr>
            <p:ph idx="24" type="body"/>
          </p:nvPr>
        </p:nvSpPr>
        <p:spPr>
          <a:xfrm>
            <a:off x="9000491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3" name="Google Shape;3183;g21d48e7f097_0_3458"/>
          <p:cNvSpPr txBox="1"/>
          <p:nvPr>
            <p:ph idx="25" type="body"/>
          </p:nvPr>
        </p:nvSpPr>
        <p:spPr>
          <a:xfrm>
            <a:off x="13100571" y="3045084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4" name="Google Shape;3184;g21d48e7f097_0_3458"/>
          <p:cNvSpPr txBox="1"/>
          <p:nvPr>
            <p:ph idx="26" type="body"/>
          </p:nvPr>
        </p:nvSpPr>
        <p:spPr>
          <a:xfrm>
            <a:off x="13097229" y="3774041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5" name="Google Shape;3185;g21d48e7f097_0_3458"/>
          <p:cNvSpPr txBox="1"/>
          <p:nvPr>
            <p:ph idx="27" type="body"/>
          </p:nvPr>
        </p:nvSpPr>
        <p:spPr>
          <a:xfrm>
            <a:off x="13097229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6" name="Google Shape;3186;g21d48e7f097_0_3458"/>
          <p:cNvSpPr txBox="1"/>
          <p:nvPr>
            <p:ph idx="28" type="body"/>
          </p:nvPr>
        </p:nvSpPr>
        <p:spPr>
          <a:xfrm>
            <a:off x="13100571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7" name="Google Shape;3187;g21d48e7f097_0_3458"/>
          <p:cNvSpPr txBox="1"/>
          <p:nvPr>
            <p:ph idx="29" type="body"/>
          </p:nvPr>
        </p:nvSpPr>
        <p:spPr>
          <a:xfrm>
            <a:off x="13105508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188" name="Google Shape;3188;g21d48e7f097_0_3458"/>
          <p:cNvSpPr txBox="1"/>
          <p:nvPr>
            <p:ph idx="30" type="body"/>
          </p:nvPr>
        </p:nvSpPr>
        <p:spPr>
          <a:xfrm>
            <a:off x="13093152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189" name="Google Shape;3189;g21d48e7f097_0_3458"/>
          <p:cNvCxnSpPr/>
          <p:nvPr/>
        </p:nvCxnSpPr>
        <p:spPr>
          <a:xfrm rot="10800000">
            <a:off x="3332958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0" name="Google Shape;3190;g21d48e7f097_0_3458"/>
          <p:cNvSpPr txBox="1"/>
          <p:nvPr>
            <p:ph idx="31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3">
  <p:cSld name="Normal 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2" name="Google Shape;3192;g21d48e7f097_0_3519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3" name="Google Shape;3193;g21d48e7f097_0_3519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4" name="Google Shape;3194;g21d48e7f097_0_3519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195" name="Google Shape;3195;g21d48e7f097_0_351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6" name="Google Shape;3196;g21d48e7f097_0_3519"/>
          <p:cNvSpPr/>
          <p:nvPr/>
        </p:nvSpPr>
        <p:spPr>
          <a:xfrm flipH="1">
            <a:off x="1034660" y="1890578"/>
            <a:ext cx="3780378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21d48e7f097_0_3519"/>
          <p:cNvSpPr/>
          <p:nvPr/>
        </p:nvSpPr>
        <p:spPr>
          <a:xfrm>
            <a:off x="4912737" y="1890578"/>
            <a:ext cx="30294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g21d48e7f097_0_3519"/>
          <p:cNvSpPr/>
          <p:nvPr/>
        </p:nvSpPr>
        <p:spPr>
          <a:xfrm>
            <a:off x="8018081" y="1890578"/>
            <a:ext cx="30294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g21d48e7f097_0_3519"/>
          <p:cNvSpPr/>
          <p:nvPr/>
        </p:nvSpPr>
        <p:spPr>
          <a:xfrm>
            <a:off x="14259559" y="1890578"/>
            <a:ext cx="2883060" cy="10484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1" y="0"/>
                </a:lnTo>
                <a:cubicBezTo>
                  <a:pt x="21014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g21d48e7f097_0_3519"/>
          <p:cNvSpPr/>
          <p:nvPr/>
        </p:nvSpPr>
        <p:spPr>
          <a:xfrm>
            <a:off x="1037960" y="3009662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g21d48e7f097_0_3519"/>
          <p:cNvSpPr/>
          <p:nvPr/>
        </p:nvSpPr>
        <p:spPr>
          <a:xfrm>
            <a:off x="1037960" y="375635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g21d48e7f097_0_3519"/>
          <p:cNvSpPr/>
          <p:nvPr/>
        </p:nvSpPr>
        <p:spPr>
          <a:xfrm>
            <a:off x="1037960" y="4503050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g21d48e7f097_0_3519"/>
          <p:cNvSpPr/>
          <p:nvPr/>
        </p:nvSpPr>
        <p:spPr>
          <a:xfrm>
            <a:off x="1037960" y="524974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g21d48e7f097_0_3519"/>
          <p:cNvSpPr/>
          <p:nvPr/>
        </p:nvSpPr>
        <p:spPr>
          <a:xfrm>
            <a:off x="1037960" y="5996438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g21d48e7f097_0_3519"/>
          <p:cNvSpPr/>
          <p:nvPr/>
        </p:nvSpPr>
        <p:spPr>
          <a:xfrm rot="10800000">
            <a:off x="1037955" y="6743112"/>
            <a:ext cx="3777084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g21d48e7f097_0_3519"/>
          <p:cNvSpPr/>
          <p:nvPr/>
        </p:nvSpPr>
        <p:spPr>
          <a:xfrm>
            <a:off x="4912737" y="3009662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g21d48e7f097_0_3519"/>
          <p:cNvSpPr/>
          <p:nvPr/>
        </p:nvSpPr>
        <p:spPr>
          <a:xfrm>
            <a:off x="4912737" y="375635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g21d48e7f097_0_3519"/>
          <p:cNvSpPr/>
          <p:nvPr/>
        </p:nvSpPr>
        <p:spPr>
          <a:xfrm>
            <a:off x="4912737" y="4503050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g21d48e7f097_0_3519"/>
          <p:cNvSpPr/>
          <p:nvPr/>
        </p:nvSpPr>
        <p:spPr>
          <a:xfrm>
            <a:off x="4912737" y="524974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g21d48e7f097_0_3519"/>
          <p:cNvSpPr/>
          <p:nvPr/>
        </p:nvSpPr>
        <p:spPr>
          <a:xfrm>
            <a:off x="4912737" y="5996438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g21d48e7f097_0_3519"/>
          <p:cNvSpPr/>
          <p:nvPr/>
        </p:nvSpPr>
        <p:spPr>
          <a:xfrm>
            <a:off x="4912737" y="6743133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g21d48e7f097_0_3519"/>
          <p:cNvSpPr/>
          <p:nvPr/>
        </p:nvSpPr>
        <p:spPr>
          <a:xfrm>
            <a:off x="8018081" y="3009662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g21d48e7f097_0_3519"/>
          <p:cNvSpPr/>
          <p:nvPr/>
        </p:nvSpPr>
        <p:spPr>
          <a:xfrm>
            <a:off x="8018081" y="375635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g21d48e7f097_0_3519"/>
          <p:cNvSpPr/>
          <p:nvPr/>
        </p:nvSpPr>
        <p:spPr>
          <a:xfrm>
            <a:off x="8018081" y="4503050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g21d48e7f097_0_3519"/>
          <p:cNvSpPr/>
          <p:nvPr/>
        </p:nvSpPr>
        <p:spPr>
          <a:xfrm>
            <a:off x="8018081" y="524974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g21d48e7f097_0_3519"/>
          <p:cNvSpPr/>
          <p:nvPr/>
        </p:nvSpPr>
        <p:spPr>
          <a:xfrm>
            <a:off x="8018081" y="5996438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g21d48e7f097_0_3519"/>
          <p:cNvSpPr/>
          <p:nvPr/>
        </p:nvSpPr>
        <p:spPr>
          <a:xfrm>
            <a:off x="8018081" y="6743133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g21d48e7f097_0_3519"/>
          <p:cNvSpPr/>
          <p:nvPr/>
        </p:nvSpPr>
        <p:spPr>
          <a:xfrm>
            <a:off x="14259559" y="3009662"/>
            <a:ext cx="28830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g21d48e7f097_0_3519"/>
          <p:cNvSpPr/>
          <p:nvPr/>
        </p:nvSpPr>
        <p:spPr>
          <a:xfrm>
            <a:off x="14259559" y="3756354"/>
            <a:ext cx="28830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g21d48e7f097_0_3519"/>
          <p:cNvSpPr/>
          <p:nvPr/>
        </p:nvSpPr>
        <p:spPr>
          <a:xfrm>
            <a:off x="14259559" y="4503050"/>
            <a:ext cx="28830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g21d48e7f097_0_3519"/>
          <p:cNvSpPr/>
          <p:nvPr/>
        </p:nvSpPr>
        <p:spPr>
          <a:xfrm>
            <a:off x="14259559" y="5249744"/>
            <a:ext cx="28830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g21d48e7f097_0_3519"/>
          <p:cNvSpPr/>
          <p:nvPr/>
        </p:nvSpPr>
        <p:spPr>
          <a:xfrm>
            <a:off x="14259559" y="5996438"/>
            <a:ext cx="28830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g21d48e7f097_0_3519"/>
          <p:cNvSpPr/>
          <p:nvPr/>
        </p:nvSpPr>
        <p:spPr>
          <a:xfrm flipH="1" rot="10800000">
            <a:off x="14259559" y="6743112"/>
            <a:ext cx="2883060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42" y="0"/>
                </a:lnTo>
                <a:cubicBezTo>
                  <a:pt x="20858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g21d48e7f097_0_3519"/>
          <p:cNvSpPr txBox="1"/>
          <p:nvPr>
            <p:ph idx="1" type="body"/>
          </p:nvPr>
        </p:nvSpPr>
        <p:spPr>
          <a:xfrm>
            <a:off x="4912737" y="2028221"/>
            <a:ext cx="302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25" name="Google Shape;3225;g21d48e7f097_0_3519"/>
          <p:cNvSpPr txBox="1"/>
          <p:nvPr>
            <p:ph idx="2" type="body"/>
          </p:nvPr>
        </p:nvSpPr>
        <p:spPr>
          <a:xfrm>
            <a:off x="8028851" y="2028221"/>
            <a:ext cx="302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26" name="Google Shape;3226;g21d48e7f097_0_3519"/>
          <p:cNvSpPr txBox="1"/>
          <p:nvPr>
            <p:ph idx="3" type="body"/>
          </p:nvPr>
        </p:nvSpPr>
        <p:spPr>
          <a:xfrm>
            <a:off x="14245617" y="2028221"/>
            <a:ext cx="2883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27" name="Google Shape;3227;g21d48e7f097_0_3519"/>
          <p:cNvSpPr txBox="1"/>
          <p:nvPr>
            <p:ph idx="4" type="body"/>
          </p:nvPr>
        </p:nvSpPr>
        <p:spPr>
          <a:xfrm>
            <a:off x="1037960" y="302739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28" name="Google Shape;3228;g21d48e7f097_0_3519"/>
          <p:cNvSpPr txBox="1"/>
          <p:nvPr>
            <p:ph idx="5" type="body"/>
          </p:nvPr>
        </p:nvSpPr>
        <p:spPr>
          <a:xfrm>
            <a:off x="1037960" y="3756354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29" name="Google Shape;3229;g21d48e7f097_0_3519"/>
          <p:cNvSpPr txBox="1"/>
          <p:nvPr>
            <p:ph idx="6" type="body"/>
          </p:nvPr>
        </p:nvSpPr>
        <p:spPr>
          <a:xfrm>
            <a:off x="1037960" y="4503050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0" name="Google Shape;3230;g21d48e7f097_0_3519"/>
          <p:cNvSpPr txBox="1"/>
          <p:nvPr>
            <p:ph idx="7" type="body"/>
          </p:nvPr>
        </p:nvSpPr>
        <p:spPr>
          <a:xfrm>
            <a:off x="1037960" y="5249742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1" name="Google Shape;3231;g21d48e7f097_0_3519"/>
          <p:cNvSpPr txBox="1"/>
          <p:nvPr>
            <p:ph idx="8" type="body"/>
          </p:nvPr>
        </p:nvSpPr>
        <p:spPr>
          <a:xfrm>
            <a:off x="1037960" y="601414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2" name="Google Shape;3232;g21d48e7f097_0_3519"/>
          <p:cNvSpPr txBox="1"/>
          <p:nvPr>
            <p:ph idx="9" type="body"/>
          </p:nvPr>
        </p:nvSpPr>
        <p:spPr>
          <a:xfrm>
            <a:off x="1037960" y="675548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3" name="Google Shape;3233;g21d48e7f097_0_3519"/>
          <p:cNvSpPr txBox="1"/>
          <p:nvPr>
            <p:ph idx="13" type="body"/>
          </p:nvPr>
        </p:nvSpPr>
        <p:spPr>
          <a:xfrm>
            <a:off x="4912737" y="3045084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4" name="Google Shape;3234;g21d48e7f097_0_3519"/>
          <p:cNvSpPr txBox="1"/>
          <p:nvPr>
            <p:ph idx="14" type="body"/>
          </p:nvPr>
        </p:nvSpPr>
        <p:spPr>
          <a:xfrm>
            <a:off x="4909394" y="3774041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5" name="Google Shape;3235;g21d48e7f097_0_3519"/>
          <p:cNvSpPr txBox="1"/>
          <p:nvPr>
            <p:ph idx="15" type="body"/>
          </p:nvPr>
        </p:nvSpPr>
        <p:spPr>
          <a:xfrm>
            <a:off x="4909394" y="45207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6" name="Google Shape;3236;g21d48e7f097_0_3519"/>
          <p:cNvSpPr txBox="1"/>
          <p:nvPr>
            <p:ph idx="16" type="body"/>
          </p:nvPr>
        </p:nvSpPr>
        <p:spPr>
          <a:xfrm>
            <a:off x="4912737" y="5267429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7" name="Google Shape;3237;g21d48e7f097_0_3519"/>
          <p:cNvSpPr txBox="1"/>
          <p:nvPr>
            <p:ph idx="17" type="body"/>
          </p:nvPr>
        </p:nvSpPr>
        <p:spPr>
          <a:xfrm>
            <a:off x="4917673" y="60318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8" name="Google Shape;3238;g21d48e7f097_0_3519"/>
          <p:cNvSpPr txBox="1"/>
          <p:nvPr>
            <p:ph idx="18" type="body"/>
          </p:nvPr>
        </p:nvSpPr>
        <p:spPr>
          <a:xfrm>
            <a:off x="4905319" y="677317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39" name="Google Shape;3239;g21d48e7f097_0_3519"/>
          <p:cNvSpPr txBox="1"/>
          <p:nvPr>
            <p:ph idx="19" type="body"/>
          </p:nvPr>
        </p:nvSpPr>
        <p:spPr>
          <a:xfrm>
            <a:off x="8036269" y="3045084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0" name="Google Shape;3240;g21d48e7f097_0_3519"/>
          <p:cNvSpPr txBox="1"/>
          <p:nvPr>
            <p:ph idx="20" type="body"/>
          </p:nvPr>
        </p:nvSpPr>
        <p:spPr>
          <a:xfrm>
            <a:off x="8032927" y="3774041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1" name="Google Shape;3241;g21d48e7f097_0_3519"/>
          <p:cNvSpPr txBox="1"/>
          <p:nvPr>
            <p:ph idx="21" type="body"/>
          </p:nvPr>
        </p:nvSpPr>
        <p:spPr>
          <a:xfrm>
            <a:off x="8032927" y="45207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2" name="Google Shape;3242;g21d48e7f097_0_3519"/>
          <p:cNvSpPr txBox="1"/>
          <p:nvPr>
            <p:ph idx="22" type="body"/>
          </p:nvPr>
        </p:nvSpPr>
        <p:spPr>
          <a:xfrm>
            <a:off x="8036269" y="5267429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3" name="Google Shape;3243;g21d48e7f097_0_3519"/>
          <p:cNvSpPr txBox="1"/>
          <p:nvPr>
            <p:ph idx="23" type="body"/>
          </p:nvPr>
        </p:nvSpPr>
        <p:spPr>
          <a:xfrm>
            <a:off x="8041207" y="60318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4" name="Google Shape;3244;g21d48e7f097_0_3519"/>
          <p:cNvSpPr txBox="1"/>
          <p:nvPr>
            <p:ph idx="24" type="body"/>
          </p:nvPr>
        </p:nvSpPr>
        <p:spPr>
          <a:xfrm>
            <a:off x="8028851" y="677317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5" name="Google Shape;3245;g21d48e7f097_0_3519"/>
          <p:cNvSpPr txBox="1"/>
          <p:nvPr>
            <p:ph idx="25" type="body"/>
          </p:nvPr>
        </p:nvSpPr>
        <p:spPr>
          <a:xfrm>
            <a:off x="14259559" y="3045084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6" name="Google Shape;3246;g21d48e7f097_0_3519"/>
          <p:cNvSpPr txBox="1"/>
          <p:nvPr>
            <p:ph idx="26" type="body"/>
          </p:nvPr>
        </p:nvSpPr>
        <p:spPr>
          <a:xfrm>
            <a:off x="14256219" y="3774041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7" name="Google Shape;3247;g21d48e7f097_0_3519"/>
          <p:cNvSpPr txBox="1"/>
          <p:nvPr>
            <p:ph idx="27" type="body"/>
          </p:nvPr>
        </p:nvSpPr>
        <p:spPr>
          <a:xfrm>
            <a:off x="14256219" y="4520735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8" name="Google Shape;3248;g21d48e7f097_0_3519"/>
          <p:cNvSpPr txBox="1"/>
          <p:nvPr>
            <p:ph idx="28" type="body"/>
          </p:nvPr>
        </p:nvSpPr>
        <p:spPr>
          <a:xfrm>
            <a:off x="14259559" y="5267429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49" name="Google Shape;3249;g21d48e7f097_0_3519"/>
          <p:cNvSpPr txBox="1"/>
          <p:nvPr>
            <p:ph idx="29" type="body"/>
          </p:nvPr>
        </p:nvSpPr>
        <p:spPr>
          <a:xfrm>
            <a:off x="14264498" y="6031835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50" name="Google Shape;3250;g21d48e7f097_0_3519"/>
          <p:cNvSpPr txBox="1"/>
          <p:nvPr>
            <p:ph idx="30" type="body"/>
          </p:nvPr>
        </p:nvSpPr>
        <p:spPr>
          <a:xfrm>
            <a:off x="14252142" y="6773175"/>
            <a:ext cx="2883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251" name="Google Shape;3251;g21d48e7f097_0_3519"/>
          <p:cNvCxnSpPr/>
          <p:nvPr/>
        </p:nvCxnSpPr>
        <p:spPr>
          <a:xfrm rot="10800000">
            <a:off x="3332958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2" name="Google Shape;3252;g21d48e7f097_0_3519"/>
          <p:cNvSpPr txBox="1"/>
          <p:nvPr>
            <p:ph idx="31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53" name="Google Shape;3253;g21d48e7f097_0_3519"/>
          <p:cNvSpPr/>
          <p:nvPr/>
        </p:nvSpPr>
        <p:spPr>
          <a:xfrm>
            <a:off x="11131224" y="1890578"/>
            <a:ext cx="3029400" cy="104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g21d48e7f097_0_3519"/>
          <p:cNvSpPr/>
          <p:nvPr/>
        </p:nvSpPr>
        <p:spPr>
          <a:xfrm>
            <a:off x="11131224" y="3009662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g21d48e7f097_0_3519"/>
          <p:cNvSpPr/>
          <p:nvPr/>
        </p:nvSpPr>
        <p:spPr>
          <a:xfrm>
            <a:off x="11131224" y="375635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g21d48e7f097_0_3519"/>
          <p:cNvSpPr/>
          <p:nvPr/>
        </p:nvSpPr>
        <p:spPr>
          <a:xfrm>
            <a:off x="11131224" y="4503050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g21d48e7f097_0_3519"/>
          <p:cNvSpPr/>
          <p:nvPr/>
        </p:nvSpPr>
        <p:spPr>
          <a:xfrm>
            <a:off x="11131224" y="5249744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g21d48e7f097_0_3519"/>
          <p:cNvSpPr/>
          <p:nvPr/>
        </p:nvSpPr>
        <p:spPr>
          <a:xfrm>
            <a:off x="11131224" y="5996438"/>
            <a:ext cx="30294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g21d48e7f097_0_3519"/>
          <p:cNvSpPr/>
          <p:nvPr/>
        </p:nvSpPr>
        <p:spPr>
          <a:xfrm>
            <a:off x="11131224" y="6743133"/>
            <a:ext cx="30294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g21d48e7f097_0_3519"/>
          <p:cNvSpPr txBox="1"/>
          <p:nvPr>
            <p:ph idx="32" type="body"/>
          </p:nvPr>
        </p:nvSpPr>
        <p:spPr>
          <a:xfrm>
            <a:off x="11141994" y="2028221"/>
            <a:ext cx="30294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1" name="Google Shape;3261;g21d48e7f097_0_3519"/>
          <p:cNvSpPr txBox="1"/>
          <p:nvPr>
            <p:ph idx="33" type="body"/>
          </p:nvPr>
        </p:nvSpPr>
        <p:spPr>
          <a:xfrm>
            <a:off x="11149411" y="3045084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2" name="Google Shape;3262;g21d48e7f097_0_3519"/>
          <p:cNvSpPr txBox="1"/>
          <p:nvPr>
            <p:ph idx="34" type="body"/>
          </p:nvPr>
        </p:nvSpPr>
        <p:spPr>
          <a:xfrm>
            <a:off x="11146070" y="3774041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3" name="Google Shape;3263;g21d48e7f097_0_3519"/>
          <p:cNvSpPr txBox="1"/>
          <p:nvPr>
            <p:ph idx="35" type="body"/>
          </p:nvPr>
        </p:nvSpPr>
        <p:spPr>
          <a:xfrm>
            <a:off x="11146070" y="45207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4" name="Google Shape;3264;g21d48e7f097_0_3519"/>
          <p:cNvSpPr txBox="1"/>
          <p:nvPr>
            <p:ph idx="36" type="body"/>
          </p:nvPr>
        </p:nvSpPr>
        <p:spPr>
          <a:xfrm>
            <a:off x="11149411" y="5267429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5" name="Google Shape;3265;g21d48e7f097_0_3519"/>
          <p:cNvSpPr txBox="1"/>
          <p:nvPr>
            <p:ph idx="37" type="body"/>
          </p:nvPr>
        </p:nvSpPr>
        <p:spPr>
          <a:xfrm>
            <a:off x="11154350" y="603183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66" name="Google Shape;3266;g21d48e7f097_0_3519"/>
          <p:cNvSpPr txBox="1"/>
          <p:nvPr>
            <p:ph idx="38" type="body"/>
          </p:nvPr>
        </p:nvSpPr>
        <p:spPr>
          <a:xfrm>
            <a:off x="11141994" y="6773175"/>
            <a:ext cx="3029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">
  <p:cSld name="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8" name="Google Shape;3268;g21d48e7f097_0_3595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9" name="Google Shape;3269;g21d48e7f097_0_3595"/>
          <p:cNvSpPr txBox="1"/>
          <p:nvPr>
            <p:ph type="title"/>
          </p:nvPr>
        </p:nvSpPr>
        <p:spPr>
          <a:xfrm>
            <a:off x="592256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270" name="Google Shape;3270;g21d48e7f097_0_359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1" name="Google Shape;3271;g21d48e7f097_0_3595"/>
          <p:cNvSpPr/>
          <p:nvPr/>
        </p:nvSpPr>
        <p:spPr>
          <a:xfrm flipH="1">
            <a:off x="1034660" y="1890577"/>
            <a:ext cx="3780378" cy="25200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2" y="0"/>
                </a:lnTo>
                <a:cubicBezTo>
                  <a:pt x="21158" y="0"/>
                  <a:pt x="21600" y="663"/>
                  <a:pt x="21600" y="148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g21d48e7f097_0_3595"/>
          <p:cNvSpPr/>
          <p:nvPr/>
        </p:nvSpPr>
        <p:spPr>
          <a:xfrm>
            <a:off x="1037960" y="4503050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g21d48e7f097_0_3595"/>
          <p:cNvSpPr/>
          <p:nvPr/>
        </p:nvSpPr>
        <p:spPr>
          <a:xfrm>
            <a:off x="1037960" y="5249744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g21d48e7f097_0_3595"/>
          <p:cNvSpPr/>
          <p:nvPr/>
        </p:nvSpPr>
        <p:spPr>
          <a:xfrm>
            <a:off x="1037960" y="5996438"/>
            <a:ext cx="3777000" cy="66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g21d48e7f097_0_3595"/>
          <p:cNvSpPr/>
          <p:nvPr/>
        </p:nvSpPr>
        <p:spPr>
          <a:xfrm rot="10800000">
            <a:off x="1037955" y="6743112"/>
            <a:ext cx="3777084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76" y="0"/>
                </a:lnTo>
                <a:cubicBezTo>
                  <a:pt x="21097" y="0"/>
                  <a:pt x="21600" y="2879"/>
                  <a:pt x="21600" y="643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g21d48e7f097_0_3595"/>
          <p:cNvSpPr/>
          <p:nvPr/>
        </p:nvSpPr>
        <p:spPr>
          <a:xfrm>
            <a:off x="487887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g21d48e7f097_0_3595"/>
          <p:cNvSpPr/>
          <p:nvPr/>
        </p:nvSpPr>
        <p:spPr>
          <a:xfrm>
            <a:off x="487887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g21d48e7f097_0_3595"/>
          <p:cNvSpPr/>
          <p:nvPr/>
        </p:nvSpPr>
        <p:spPr>
          <a:xfrm>
            <a:off x="487887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g21d48e7f097_0_3595"/>
          <p:cNvSpPr/>
          <p:nvPr/>
        </p:nvSpPr>
        <p:spPr>
          <a:xfrm>
            <a:off x="4878871" y="6743133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g21d48e7f097_0_3595"/>
          <p:cNvSpPr/>
          <p:nvPr/>
        </p:nvSpPr>
        <p:spPr>
          <a:xfrm>
            <a:off x="898972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g21d48e7f097_0_3595"/>
          <p:cNvSpPr/>
          <p:nvPr/>
        </p:nvSpPr>
        <p:spPr>
          <a:xfrm>
            <a:off x="898972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g21d48e7f097_0_3595"/>
          <p:cNvSpPr/>
          <p:nvPr/>
        </p:nvSpPr>
        <p:spPr>
          <a:xfrm>
            <a:off x="898972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g21d48e7f097_0_3595"/>
          <p:cNvSpPr/>
          <p:nvPr/>
        </p:nvSpPr>
        <p:spPr>
          <a:xfrm>
            <a:off x="8989721" y="6743133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g21d48e7f097_0_3595"/>
          <p:cNvSpPr/>
          <p:nvPr/>
        </p:nvSpPr>
        <p:spPr>
          <a:xfrm>
            <a:off x="13100571" y="4503050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g21d48e7f097_0_3595"/>
          <p:cNvSpPr/>
          <p:nvPr/>
        </p:nvSpPr>
        <p:spPr>
          <a:xfrm>
            <a:off x="13100571" y="5249744"/>
            <a:ext cx="4042200" cy="6603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g21d48e7f097_0_3595"/>
          <p:cNvSpPr/>
          <p:nvPr/>
        </p:nvSpPr>
        <p:spPr>
          <a:xfrm>
            <a:off x="13100571" y="5996438"/>
            <a:ext cx="4042200" cy="6603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7" name="Google Shape;3287;g21d48e7f097_0_3595"/>
          <p:cNvSpPr/>
          <p:nvPr/>
        </p:nvSpPr>
        <p:spPr>
          <a:xfrm flipH="1" rot="10800000">
            <a:off x="13100571" y="6743112"/>
            <a:ext cx="4042062" cy="66031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6" y="0"/>
                </a:lnTo>
                <a:cubicBezTo>
                  <a:pt x="21159" y="0"/>
                  <a:pt x="21600" y="2698"/>
                  <a:pt x="21600" y="6026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g21d48e7f097_0_3595"/>
          <p:cNvSpPr txBox="1"/>
          <p:nvPr>
            <p:ph idx="1" type="body"/>
          </p:nvPr>
        </p:nvSpPr>
        <p:spPr>
          <a:xfrm>
            <a:off x="1037960" y="4503050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89" name="Google Shape;3289;g21d48e7f097_0_3595"/>
          <p:cNvSpPr txBox="1"/>
          <p:nvPr>
            <p:ph idx="2" type="body"/>
          </p:nvPr>
        </p:nvSpPr>
        <p:spPr>
          <a:xfrm>
            <a:off x="1037960" y="5249742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0" name="Google Shape;3290;g21d48e7f097_0_3595"/>
          <p:cNvSpPr txBox="1"/>
          <p:nvPr>
            <p:ph idx="3" type="body"/>
          </p:nvPr>
        </p:nvSpPr>
        <p:spPr>
          <a:xfrm>
            <a:off x="1037960" y="601414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1" name="Google Shape;3291;g21d48e7f097_0_3595"/>
          <p:cNvSpPr txBox="1"/>
          <p:nvPr>
            <p:ph idx="4" type="body"/>
          </p:nvPr>
        </p:nvSpPr>
        <p:spPr>
          <a:xfrm>
            <a:off x="1037960" y="6755488"/>
            <a:ext cx="37770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2" name="Google Shape;3292;g21d48e7f097_0_3595"/>
          <p:cNvSpPr txBox="1"/>
          <p:nvPr>
            <p:ph idx="5" type="body"/>
          </p:nvPr>
        </p:nvSpPr>
        <p:spPr>
          <a:xfrm>
            <a:off x="4875527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3" name="Google Shape;3293;g21d48e7f097_0_3595"/>
          <p:cNvSpPr txBox="1"/>
          <p:nvPr>
            <p:ph idx="6" type="body"/>
          </p:nvPr>
        </p:nvSpPr>
        <p:spPr>
          <a:xfrm>
            <a:off x="4878871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4" name="Google Shape;3294;g21d48e7f097_0_3595"/>
          <p:cNvSpPr txBox="1"/>
          <p:nvPr>
            <p:ph idx="7" type="body"/>
          </p:nvPr>
        </p:nvSpPr>
        <p:spPr>
          <a:xfrm>
            <a:off x="4883809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5" name="Google Shape;3295;g21d48e7f097_0_3595"/>
          <p:cNvSpPr txBox="1"/>
          <p:nvPr>
            <p:ph idx="8" type="body"/>
          </p:nvPr>
        </p:nvSpPr>
        <p:spPr>
          <a:xfrm>
            <a:off x="4871451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6" name="Google Shape;3296;g21d48e7f097_0_3595"/>
          <p:cNvSpPr txBox="1"/>
          <p:nvPr>
            <p:ph idx="9" type="body"/>
          </p:nvPr>
        </p:nvSpPr>
        <p:spPr>
          <a:xfrm>
            <a:off x="9004565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7" name="Google Shape;3297;g21d48e7f097_0_3595"/>
          <p:cNvSpPr txBox="1"/>
          <p:nvPr>
            <p:ph idx="13" type="body"/>
          </p:nvPr>
        </p:nvSpPr>
        <p:spPr>
          <a:xfrm>
            <a:off x="9007909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8" name="Google Shape;3298;g21d48e7f097_0_3595"/>
          <p:cNvSpPr txBox="1"/>
          <p:nvPr>
            <p:ph idx="14" type="body"/>
          </p:nvPr>
        </p:nvSpPr>
        <p:spPr>
          <a:xfrm>
            <a:off x="9012845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99" name="Google Shape;3299;g21d48e7f097_0_3595"/>
          <p:cNvSpPr txBox="1"/>
          <p:nvPr>
            <p:ph idx="15" type="body"/>
          </p:nvPr>
        </p:nvSpPr>
        <p:spPr>
          <a:xfrm>
            <a:off x="9000491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00" name="Google Shape;3300;g21d48e7f097_0_3595"/>
          <p:cNvSpPr txBox="1"/>
          <p:nvPr>
            <p:ph idx="16" type="body"/>
          </p:nvPr>
        </p:nvSpPr>
        <p:spPr>
          <a:xfrm>
            <a:off x="13097229" y="45207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01" name="Google Shape;3301;g21d48e7f097_0_3595"/>
          <p:cNvSpPr txBox="1"/>
          <p:nvPr>
            <p:ph idx="17" type="body"/>
          </p:nvPr>
        </p:nvSpPr>
        <p:spPr>
          <a:xfrm>
            <a:off x="13100571" y="5267429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02" name="Google Shape;3302;g21d48e7f097_0_3595"/>
          <p:cNvSpPr txBox="1"/>
          <p:nvPr>
            <p:ph idx="18" type="body"/>
          </p:nvPr>
        </p:nvSpPr>
        <p:spPr>
          <a:xfrm>
            <a:off x="13105508" y="603183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03" name="Google Shape;3303;g21d48e7f097_0_3595"/>
          <p:cNvSpPr txBox="1"/>
          <p:nvPr>
            <p:ph idx="19" type="body"/>
          </p:nvPr>
        </p:nvSpPr>
        <p:spPr>
          <a:xfrm>
            <a:off x="13093152" y="6773175"/>
            <a:ext cx="4042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304" name="Google Shape;3304;g21d48e7f097_0_3595"/>
          <p:cNvCxnSpPr/>
          <p:nvPr/>
        </p:nvCxnSpPr>
        <p:spPr>
          <a:xfrm rot="10800000">
            <a:off x="3332958" y="775379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5" name="Google Shape;3305;g21d48e7f097_0_3595"/>
          <p:cNvSpPr txBox="1"/>
          <p:nvPr>
            <p:ph idx="20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06" name="Google Shape;3306;g21d48e7f097_0_3595"/>
          <p:cNvSpPr/>
          <p:nvPr>
            <p:ph idx="21" type="pic"/>
          </p:nvPr>
        </p:nvSpPr>
        <p:spPr>
          <a:xfrm>
            <a:off x="4878871" y="1890713"/>
            <a:ext cx="40422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307" name="Google Shape;3307;g21d48e7f097_0_3595"/>
          <p:cNvSpPr/>
          <p:nvPr>
            <p:ph idx="22" type="pic"/>
          </p:nvPr>
        </p:nvSpPr>
        <p:spPr>
          <a:xfrm>
            <a:off x="8989721" y="1890578"/>
            <a:ext cx="40422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308" name="Google Shape;3308;g21d48e7f097_0_3595"/>
          <p:cNvSpPr/>
          <p:nvPr>
            <p:ph idx="23" type="pic"/>
          </p:nvPr>
        </p:nvSpPr>
        <p:spPr>
          <a:xfrm>
            <a:off x="13100571" y="1891215"/>
            <a:ext cx="4042200" cy="2519700"/>
          </a:xfrm>
          <a:prstGeom prst="rect">
            <a:avLst/>
          </a:prstGeom>
          <a:noFill/>
          <a:ln>
            <a:noFill/>
          </a:ln>
        </p:spPr>
      </p:sp>
      <p:sp>
        <p:nvSpPr>
          <p:cNvPr id="3309" name="Google Shape;3309;g21d48e7f097_0_3595"/>
          <p:cNvSpPr txBox="1"/>
          <p:nvPr>
            <p:ph idx="24" type="body"/>
          </p:nvPr>
        </p:nvSpPr>
        <p:spPr>
          <a:xfrm>
            <a:off x="4878871" y="3785711"/>
            <a:ext cx="4042200" cy="6252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10" name="Google Shape;3310;g21d48e7f097_0_3595"/>
          <p:cNvSpPr txBox="1"/>
          <p:nvPr>
            <p:ph idx="25" type="body"/>
          </p:nvPr>
        </p:nvSpPr>
        <p:spPr>
          <a:xfrm>
            <a:off x="8989721" y="3785711"/>
            <a:ext cx="4042200" cy="6252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11" name="Google Shape;3311;g21d48e7f097_0_3595"/>
          <p:cNvSpPr txBox="1"/>
          <p:nvPr>
            <p:ph idx="26" type="body"/>
          </p:nvPr>
        </p:nvSpPr>
        <p:spPr>
          <a:xfrm>
            <a:off x="13100571" y="3785711"/>
            <a:ext cx="4042200" cy="6252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12" name="Google Shape;3312;g21d48e7f097_0_3595"/>
          <p:cNvSpPr txBox="1"/>
          <p:nvPr>
            <p:ph idx="27" type="body"/>
          </p:nvPr>
        </p:nvSpPr>
        <p:spPr>
          <a:xfrm>
            <a:off x="1556941" y="3474651"/>
            <a:ext cx="2783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13" name="Google Shape;3313;g21d48e7f097_0_3595"/>
          <p:cNvSpPr txBox="1"/>
          <p:nvPr>
            <p:ph idx="28" type="body"/>
          </p:nvPr>
        </p:nvSpPr>
        <p:spPr>
          <a:xfrm>
            <a:off x="1696013" y="2718146"/>
            <a:ext cx="2711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pic>
        <p:nvPicPr>
          <p:cNvPr descr="図 43" id="3314" name="Google Shape;3314;g21d48e7f097_0_3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892" y="2705099"/>
            <a:ext cx="585178" cy="584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84" id="3315" name="Google Shape;3315;g21d48e7f097_0_3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72212" y="3848229"/>
            <a:ext cx="584772" cy="5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s">
  <p:cSld name="Bubbl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7" name="Google Shape;3317;g21d48e7f097_0_3644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18" name="Google Shape;3318;g21d48e7f097_0_3644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9" name="Google Shape;3319;g21d48e7f097_0_3644"/>
          <p:cNvSpPr/>
          <p:nvPr/>
        </p:nvSpPr>
        <p:spPr>
          <a:xfrm>
            <a:off x="14198282" y="6213600"/>
            <a:ext cx="1188900" cy="11889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g21d48e7f097_0_3644"/>
          <p:cNvSpPr/>
          <p:nvPr/>
        </p:nvSpPr>
        <p:spPr>
          <a:xfrm>
            <a:off x="13530105" y="1966361"/>
            <a:ext cx="1037400" cy="10374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g21d48e7f097_0_3644"/>
          <p:cNvSpPr/>
          <p:nvPr/>
        </p:nvSpPr>
        <p:spPr>
          <a:xfrm>
            <a:off x="3060880" y="1810202"/>
            <a:ext cx="902100" cy="9024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g21d48e7f097_0_3644"/>
          <p:cNvSpPr/>
          <p:nvPr/>
        </p:nvSpPr>
        <p:spPr>
          <a:xfrm>
            <a:off x="5109198" y="5722650"/>
            <a:ext cx="1025400" cy="10251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g21d48e7f097_0_3644"/>
          <p:cNvSpPr/>
          <p:nvPr/>
        </p:nvSpPr>
        <p:spPr>
          <a:xfrm>
            <a:off x="495076" y="6032126"/>
            <a:ext cx="1482600" cy="14823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g21d48e7f097_0_3644"/>
          <p:cNvSpPr/>
          <p:nvPr/>
        </p:nvSpPr>
        <p:spPr>
          <a:xfrm>
            <a:off x="14712150" y="2938254"/>
            <a:ext cx="3297000" cy="32973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g21d48e7f097_0_3644"/>
          <p:cNvSpPr/>
          <p:nvPr/>
        </p:nvSpPr>
        <p:spPr>
          <a:xfrm>
            <a:off x="10808390" y="1666040"/>
            <a:ext cx="3375300" cy="3375600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g21d48e7f097_0_3644"/>
          <p:cNvSpPr/>
          <p:nvPr/>
        </p:nvSpPr>
        <p:spPr>
          <a:xfrm>
            <a:off x="11123425" y="3929157"/>
            <a:ext cx="4004400" cy="4004700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g21d48e7f097_0_3644"/>
          <p:cNvSpPr/>
          <p:nvPr/>
        </p:nvSpPr>
        <p:spPr>
          <a:xfrm>
            <a:off x="161914" y="2038157"/>
            <a:ext cx="3130800" cy="31308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g21d48e7f097_0_3644"/>
          <p:cNvSpPr/>
          <p:nvPr/>
        </p:nvSpPr>
        <p:spPr>
          <a:xfrm>
            <a:off x="1222326" y="4018374"/>
            <a:ext cx="3533700" cy="3534000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g21d48e7f097_0_3644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330" name="Google Shape;3330;g21d48e7f097_0_364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1" name="Google Shape;3331;g21d48e7f097_0_3644"/>
          <p:cNvSpPr/>
          <p:nvPr/>
        </p:nvSpPr>
        <p:spPr>
          <a:xfrm>
            <a:off x="3293348" y="1588106"/>
            <a:ext cx="4004400" cy="4004700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g21d48e7f097_0_3644"/>
          <p:cNvSpPr/>
          <p:nvPr/>
        </p:nvSpPr>
        <p:spPr>
          <a:xfrm>
            <a:off x="6662185" y="2803239"/>
            <a:ext cx="4904700" cy="490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g21d48e7f097_0_3644"/>
          <p:cNvSpPr txBox="1"/>
          <p:nvPr>
            <p:ph idx="1" type="body"/>
          </p:nvPr>
        </p:nvSpPr>
        <p:spPr>
          <a:xfrm>
            <a:off x="2493648" y="7843802"/>
            <a:ext cx="132981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4" name="Google Shape;3334;g21d48e7f097_0_3644"/>
          <p:cNvSpPr txBox="1"/>
          <p:nvPr>
            <p:ph idx="2" type="body"/>
          </p:nvPr>
        </p:nvSpPr>
        <p:spPr>
          <a:xfrm>
            <a:off x="7280295" y="4308267"/>
            <a:ext cx="3724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5" name="Google Shape;3335;g21d48e7f097_0_3644"/>
          <p:cNvSpPr txBox="1"/>
          <p:nvPr>
            <p:ph idx="3" type="body"/>
          </p:nvPr>
        </p:nvSpPr>
        <p:spPr>
          <a:xfrm>
            <a:off x="7117981" y="5098494"/>
            <a:ext cx="40053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6" name="Google Shape;3336;g21d48e7f097_0_3644"/>
          <p:cNvSpPr txBox="1"/>
          <p:nvPr>
            <p:ph idx="4" type="body"/>
          </p:nvPr>
        </p:nvSpPr>
        <p:spPr>
          <a:xfrm>
            <a:off x="11600774" y="4918475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7" name="Google Shape;3337;g21d48e7f097_0_3644"/>
          <p:cNvSpPr txBox="1"/>
          <p:nvPr>
            <p:ph idx="5" type="body"/>
          </p:nvPr>
        </p:nvSpPr>
        <p:spPr>
          <a:xfrm>
            <a:off x="11438460" y="5708703"/>
            <a:ext cx="34203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8" name="Google Shape;3338;g21d48e7f097_0_3644"/>
          <p:cNvSpPr txBox="1"/>
          <p:nvPr>
            <p:ph idx="6" type="body"/>
          </p:nvPr>
        </p:nvSpPr>
        <p:spPr>
          <a:xfrm>
            <a:off x="3747799" y="2530382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39" name="Google Shape;3339;g21d48e7f097_0_3644"/>
          <p:cNvSpPr txBox="1"/>
          <p:nvPr>
            <p:ph idx="7" type="body"/>
          </p:nvPr>
        </p:nvSpPr>
        <p:spPr>
          <a:xfrm>
            <a:off x="3585486" y="3320610"/>
            <a:ext cx="34203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40" name="Google Shape;3340;g21d48e7f097_0_3644"/>
          <p:cNvSpPr txBox="1"/>
          <p:nvPr>
            <p:ph idx="8" type="body"/>
          </p:nvPr>
        </p:nvSpPr>
        <p:spPr>
          <a:xfrm>
            <a:off x="1399074" y="5326820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41" name="Google Shape;3341;g21d48e7f097_0_3644"/>
          <p:cNvSpPr txBox="1"/>
          <p:nvPr>
            <p:ph idx="9" type="body"/>
          </p:nvPr>
        </p:nvSpPr>
        <p:spPr>
          <a:xfrm>
            <a:off x="112312" y="3085968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42" name="Google Shape;3342;g21d48e7f097_0_3644"/>
          <p:cNvSpPr txBox="1"/>
          <p:nvPr>
            <p:ph idx="13" type="body"/>
          </p:nvPr>
        </p:nvSpPr>
        <p:spPr>
          <a:xfrm>
            <a:off x="10905956" y="2930720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43" name="Google Shape;3343;g21d48e7f097_0_3644"/>
          <p:cNvSpPr txBox="1"/>
          <p:nvPr>
            <p:ph idx="14" type="body"/>
          </p:nvPr>
        </p:nvSpPr>
        <p:spPr>
          <a:xfrm>
            <a:off x="14770548" y="4200174"/>
            <a:ext cx="318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44" name="Google Shape;3344;g21d48e7f097_0_3644"/>
          <p:cNvSpPr/>
          <p:nvPr/>
        </p:nvSpPr>
        <p:spPr>
          <a:xfrm>
            <a:off x="7343007" y="1750497"/>
            <a:ext cx="902100" cy="9024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g21d48e7f097_0_3644"/>
          <p:cNvSpPr/>
          <p:nvPr/>
        </p:nvSpPr>
        <p:spPr>
          <a:xfrm>
            <a:off x="17066365" y="6007590"/>
            <a:ext cx="1188900" cy="11889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">
  <p:cSld name="Tal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7" name="Google Shape;3347;g21d48e7f097_0_3674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8" name="Google Shape;3348;g21d48e7f097_0_3674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9" name="Google Shape;3349;g21d48e7f097_0_367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4" id="3350" name="Google Shape;3350;g21d48e7f097_0_3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266" y="2537877"/>
            <a:ext cx="1770721" cy="5116138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5" id="3351" name="Google Shape;3351;g21d48e7f097_0_36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930" y="2440526"/>
            <a:ext cx="1462284" cy="5213424"/>
          </a:xfrm>
          <a:prstGeom prst="rect">
            <a:avLst/>
          </a:prstGeom>
          <a:noFill/>
          <a:ln>
            <a:noFill/>
          </a:ln>
          <a:effectLst>
            <a:outerShdw blurRad="76200" rotWithShape="0" dir="13500000" dist="88900">
              <a:srgbClr val="000000">
                <a:alpha val="20000"/>
              </a:srgbClr>
            </a:outerShdw>
          </a:effectLst>
        </p:spPr>
      </p:pic>
      <p:grpSp>
        <p:nvGrpSpPr>
          <p:cNvPr id="3352" name="Google Shape;3352;g21d48e7f097_0_3674"/>
          <p:cNvGrpSpPr/>
          <p:nvPr/>
        </p:nvGrpSpPr>
        <p:grpSpPr>
          <a:xfrm>
            <a:off x="1267329" y="1869006"/>
            <a:ext cx="4793034" cy="1935300"/>
            <a:chOff x="-1" y="-1"/>
            <a:chExt cx="4793034" cy="1935300"/>
          </a:xfrm>
        </p:grpSpPr>
        <p:sp>
          <p:nvSpPr>
            <p:cNvPr id="3353" name="Google Shape;3353;g21d48e7f097_0_3674"/>
            <p:cNvSpPr/>
            <p:nvPr/>
          </p:nvSpPr>
          <p:spPr>
            <a:xfrm>
              <a:off x="-1" y="-1"/>
              <a:ext cx="4500600" cy="193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g21d48e7f097_0_3674"/>
            <p:cNvSpPr/>
            <p:nvPr/>
          </p:nvSpPr>
          <p:spPr>
            <a:xfrm rot="5400000">
              <a:off x="4331333" y="1305084"/>
              <a:ext cx="495900" cy="4275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5" name="Google Shape;3355;g21d48e7f097_0_3674"/>
          <p:cNvGrpSpPr/>
          <p:nvPr/>
        </p:nvGrpSpPr>
        <p:grpSpPr>
          <a:xfrm>
            <a:off x="1267329" y="4929348"/>
            <a:ext cx="4793034" cy="1935300"/>
            <a:chOff x="-1" y="-1"/>
            <a:chExt cx="4793034" cy="1935300"/>
          </a:xfrm>
        </p:grpSpPr>
        <p:sp>
          <p:nvSpPr>
            <p:cNvPr id="3356" name="Google Shape;3356;g21d48e7f097_0_3674"/>
            <p:cNvSpPr/>
            <p:nvPr/>
          </p:nvSpPr>
          <p:spPr>
            <a:xfrm>
              <a:off x="-1" y="-1"/>
              <a:ext cx="4500600" cy="193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g21d48e7f097_0_3674"/>
            <p:cNvSpPr/>
            <p:nvPr/>
          </p:nvSpPr>
          <p:spPr>
            <a:xfrm rot="5400000">
              <a:off x="4331333" y="216160"/>
              <a:ext cx="495900" cy="4275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8" name="Google Shape;3358;g21d48e7f097_0_3674"/>
          <p:cNvGrpSpPr/>
          <p:nvPr/>
        </p:nvGrpSpPr>
        <p:grpSpPr>
          <a:xfrm>
            <a:off x="11978518" y="4929264"/>
            <a:ext cx="4793034" cy="1935300"/>
            <a:chOff x="-1" y="-84"/>
            <a:chExt cx="4793034" cy="1935300"/>
          </a:xfrm>
        </p:grpSpPr>
        <p:sp>
          <p:nvSpPr>
            <p:cNvPr id="3359" name="Google Shape;3359;g21d48e7f097_0_3674"/>
            <p:cNvSpPr/>
            <p:nvPr/>
          </p:nvSpPr>
          <p:spPr>
            <a:xfrm rot="10800000">
              <a:off x="292433" y="-84"/>
              <a:ext cx="4500600" cy="193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21d48e7f097_0_3674"/>
            <p:cNvSpPr/>
            <p:nvPr/>
          </p:nvSpPr>
          <p:spPr>
            <a:xfrm rot="-5400000">
              <a:off x="-34201" y="202631"/>
              <a:ext cx="495900" cy="4275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1" name="Google Shape;3361;g21d48e7f097_0_3674"/>
          <p:cNvGrpSpPr/>
          <p:nvPr/>
        </p:nvGrpSpPr>
        <p:grpSpPr>
          <a:xfrm>
            <a:off x="11980311" y="1868570"/>
            <a:ext cx="4793034" cy="1935300"/>
            <a:chOff x="-1" y="-84"/>
            <a:chExt cx="4793034" cy="1935300"/>
          </a:xfrm>
        </p:grpSpPr>
        <p:sp>
          <p:nvSpPr>
            <p:cNvPr id="3362" name="Google Shape;3362;g21d48e7f097_0_3674"/>
            <p:cNvSpPr/>
            <p:nvPr/>
          </p:nvSpPr>
          <p:spPr>
            <a:xfrm rot="10800000">
              <a:off x="292433" y="-84"/>
              <a:ext cx="4500600" cy="193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21d48e7f097_0_3674"/>
            <p:cNvSpPr/>
            <p:nvPr/>
          </p:nvSpPr>
          <p:spPr>
            <a:xfrm rot="-5400000">
              <a:off x="-34201" y="1291555"/>
              <a:ext cx="495900" cy="4275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4" name="Google Shape;3364;g21d48e7f097_0_3674"/>
          <p:cNvSpPr txBox="1"/>
          <p:nvPr>
            <p:ph idx="1" type="body"/>
          </p:nvPr>
        </p:nvSpPr>
        <p:spPr>
          <a:xfrm>
            <a:off x="1361568" y="1996095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65" name="Google Shape;3365;g21d48e7f097_0_3674"/>
          <p:cNvSpPr txBox="1"/>
          <p:nvPr>
            <p:ph idx="2" type="body"/>
          </p:nvPr>
        </p:nvSpPr>
        <p:spPr>
          <a:xfrm>
            <a:off x="1361568" y="5084047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66" name="Google Shape;3366;g21d48e7f097_0_3674"/>
          <p:cNvSpPr txBox="1"/>
          <p:nvPr>
            <p:ph idx="3" type="body"/>
          </p:nvPr>
        </p:nvSpPr>
        <p:spPr>
          <a:xfrm>
            <a:off x="12338560" y="2003668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67" name="Google Shape;3367;g21d48e7f097_0_3674"/>
          <p:cNvSpPr txBox="1"/>
          <p:nvPr>
            <p:ph idx="4" type="body"/>
          </p:nvPr>
        </p:nvSpPr>
        <p:spPr>
          <a:xfrm>
            <a:off x="12392020" y="5084047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68" name="Google Shape;3368;g21d48e7f097_0_3674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369" name="Google Shape;3369;g21d48e7f097_0_3674"/>
          <p:cNvSpPr txBox="1"/>
          <p:nvPr>
            <p:ph idx="5" type="body"/>
          </p:nvPr>
        </p:nvSpPr>
        <p:spPr>
          <a:xfrm>
            <a:off x="2493649" y="7843800"/>
            <a:ext cx="132981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Diagram">
  <p:cSld name="Circle Diagra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1" name="Google Shape;3371;g21d48e7f097_0_369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2" name="Google Shape;3372;g21d48e7f097_0_3698"/>
          <p:cNvSpPr/>
          <p:nvPr/>
        </p:nvSpPr>
        <p:spPr>
          <a:xfrm>
            <a:off x="5992856" y="2443202"/>
            <a:ext cx="6300600" cy="6300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g21d48e7f097_0_3698"/>
          <p:cNvSpPr/>
          <p:nvPr/>
        </p:nvSpPr>
        <p:spPr>
          <a:xfrm>
            <a:off x="5992856" y="2443202"/>
            <a:ext cx="6300600" cy="6300900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g21d48e7f097_0_3698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375" name="Google Shape;3375;g21d48e7f097_0_369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6" name="Google Shape;3376;g21d48e7f097_0_3698"/>
          <p:cNvSpPr/>
          <p:nvPr/>
        </p:nvSpPr>
        <p:spPr>
          <a:xfrm>
            <a:off x="6399353" y="3256193"/>
            <a:ext cx="5487600" cy="5487900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g21d48e7f097_0_3698"/>
          <p:cNvSpPr/>
          <p:nvPr/>
        </p:nvSpPr>
        <p:spPr>
          <a:xfrm>
            <a:off x="6805849" y="4069187"/>
            <a:ext cx="4674600" cy="467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g21d48e7f097_0_3698"/>
          <p:cNvSpPr/>
          <p:nvPr/>
        </p:nvSpPr>
        <p:spPr>
          <a:xfrm>
            <a:off x="7212347" y="4882182"/>
            <a:ext cx="3861900" cy="3861900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g21d48e7f097_0_3698"/>
          <p:cNvSpPr/>
          <p:nvPr/>
        </p:nvSpPr>
        <p:spPr>
          <a:xfrm>
            <a:off x="7618842" y="5695174"/>
            <a:ext cx="3048900" cy="3048600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g21d48e7f097_0_3698"/>
          <p:cNvSpPr/>
          <p:nvPr/>
        </p:nvSpPr>
        <p:spPr>
          <a:xfrm>
            <a:off x="8025340" y="6508167"/>
            <a:ext cx="2235900" cy="2235600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g21d48e7f097_0_3698"/>
          <p:cNvSpPr txBox="1"/>
          <p:nvPr>
            <p:ph idx="1" type="body"/>
          </p:nvPr>
        </p:nvSpPr>
        <p:spPr>
          <a:xfrm>
            <a:off x="8013776" y="7337132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None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•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»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82" name="Google Shape;3382;g21d48e7f097_0_3698"/>
          <p:cNvSpPr txBox="1"/>
          <p:nvPr>
            <p:ph idx="2" type="body"/>
          </p:nvPr>
        </p:nvSpPr>
        <p:spPr>
          <a:xfrm>
            <a:off x="8013776" y="5821478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83" name="Google Shape;3383;g21d48e7f097_0_3698"/>
          <p:cNvSpPr txBox="1"/>
          <p:nvPr>
            <p:ph idx="3" type="body"/>
          </p:nvPr>
        </p:nvSpPr>
        <p:spPr>
          <a:xfrm>
            <a:off x="8013776" y="5008485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84" name="Google Shape;3384;g21d48e7f097_0_3698"/>
          <p:cNvSpPr txBox="1"/>
          <p:nvPr>
            <p:ph idx="4" type="body"/>
          </p:nvPr>
        </p:nvSpPr>
        <p:spPr>
          <a:xfrm>
            <a:off x="8013776" y="4141775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85" name="Google Shape;3385;g21d48e7f097_0_3698"/>
          <p:cNvSpPr txBox="1"/>
          <p:nvPr>
            <p:ph idx="5" type="body"/>
          </p:nvPr>
        </p:nvSpPr>
        <p:spPr>
          <a:xfrm>
            <a:off x="8013776" y="3331686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86" name="Google Shape;3386;g21d48e7f097_0_3698"/>
          <p:cNvSpPr txBox="1"/>
          <p:nvPr>
            <p:ph idx="6" type="body"/>
          </p:nvPr>
        </p:nvSpPr>
        <p:spPr>
          <a:xfrm>
            <a:off x="8013776" y="2521596"/>
            <a:ext cx="225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387" name="Google Shape;3387;g21d48e7f097_0_3698"/>
          <p:cNvCxnSpPr/>
          <p:nvPr/>
        </p:nvCxnSpPr>
        <p:spPr>
          <a:xfrm rot="10800000">
            <a:off x="10268381" y="2836632"/>
            <a:ext cx="2617500" cy="0"/>
          </a:xfrm>
          <a:prstGeom prst="straightConnector1">
            <a:avLst/>
          </a:prstGeom>
          <a:noFill/>
          <a:ln cap="flat" cmpd="sng" w="12700">
            <a:solidFill>
              <a:srgbClr val="004C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8" name="Google Shape;3388;g21d48e7f097_0_3698"/>
          <p:cNvCxnSpPr/>
          <p:nvPr/>
        </p:nvCxnSpPr>
        <p:spPr>
          <a:xfrm rot="10800000">
            <a:off x="5490283" y="3691725"/>
            <a:ext cx="2527800" cy="0"/>
          </a:xfrm>
          <a:prstGeom prst="straightConnector1">
            <a:avLst/>
          </a:prstGeom>
          <a:noFill/>
          <a:ln cap="flat" cmpd="sng" w="12700">
            <a:solidFill>
              <a:srgbClr val="00728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9" name="Google Shape;3389;g21d48e7f097_0_3698"/>
          <p:cNvCxnSpPr/>
          <p:nvPr/>
        </p:nvCxnSpPr>
        <p:spPr>
          <a:xfrm rot="10800000">
            <a:off x="10358081" y="4501815"/>
            <a:ext cx="2527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0" name="Google Shape;3390;g21d48e7f097_0_3698"/>
          <p:cNvCxnSpPr/>
          <p:nvPr/>
        </p:nvCxnSpPr>
        <p:spPr>
          <a:xfrm rot="10800000">
            <a:off x="5497540" y="5356911"/>
            <a:ext cx="2527800" cy="0"/>
          </a:xfrm>
          <a:prstGeom prst="straightConnector1">
            <a:avLst/>
          </a:prstGeom>
          <a:noFill/>
          <a:ln cap="flat" cmpd="sng" w="127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1" name="Google Shape;3391;g21d48e7f097_0_3698"/>
          <p:cNvCxnSpPr/>
          <p:nvPr/>
        </p:nvCxnSpPr>
        <p:spPr>
          <a:xfrm rot="10800000">
            <a:off x="10216181" y="6167001"/>
            <a:ext cx="2669700" cy="0"/>
          </a:xfrm>
          <a:prstGeom prst="straightConnector1">
            <a:avLst/>
          </a:prstGeom>
          <a:noFill/>
          <a:ln cap="flat" cmpd="sng" w="127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2" name="Google Shape;3392;g21d48e7f097_0_3698"/>
          <p:cNvCxnSpPr/>
          <p:nvPr/>
        </p:nvCxnSpPr>
        <p:spPr>
          <a:xfrm rot="10800000">
            <a:off x="5497827" y="6977091"/>
            <a:ext cx="2925300" cy="0"/>
          </a:xfrm>
          <a:prstGeom prst="straightConnector1">
            <a:avLst/>
          </a:prstGeom>
          <a:noFill/>
          <a:ln cap="flat" cmpd="sng" w="127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3" name="Google Shape;3393;g21d48e7f097_0_3698"/>
          <p:cNvSpPr txBox="1"/>
          <p:nvPr>
            <p:ph idx="7" type="body"/>
          </p:nvPr>
        </p:nvSpPr>
        <p:spPr>
          <a:xfrm>
            <a:off x="13013637" y="3017853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4" name="Google Shape;3394;g21d48e7f097_0_3698"/>
          <p:cNvSpPr txBox="1"/>
          <p:nvPr>
            <p:ph idx="8" type="body"/>
          </p:nvPr>
        </p:nvSpPr>
        <p:spPr>
          <a:xfrm>
            <a:off x="13013637" y="2476592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5" name="Google Shape;3395;g21d48e7f097_0_3698"/>
          <p:cNvSpPr txBox="1"/>
          <p:nvPr>
            <p:ph idx="9" type="body"/>
          </p:nvPr>
        </p:nvSpPr>
        <p:spPr>
          <a:xfrm>
            <a:off x="13013637" y="4683038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6" name="Google Shape;3396;g21d48e7f097_0_3698"/>
          <p:cNvSpPr txBox="1"/>
          <p:nvPr>
            <p:ph idx="13" type="body"/>
          </p:nvPr>
        </p:nvSpPr>
        <p:spPr>
          <a:xfrm>
            <a:off x="13013637" y="4141775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7" name="Google Shape;3397;g21d48e7f097_0_3698"/>
          <p:cNvSpPr txBox="1"/>
          <p:nvPr>
            <p:ph idx="14" type="body"/>
          </p:nvPr>
        </p:nvSpPr>
        <p:spPr>
          <a:xfrm>
            <a:off x="13013637" y="6348222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8" name="Google Shape;3398;g21d48e7f097_0_3698"/>
          <p:cNvSpPr txBox="1"/>
          <p:nvPr>
            <p:ph idx="15" type="body"/>
          </p:nvPr>
        </p:nvSpPr>
        <p:spPr>
          <a:xfrm>
            <a:off x="13013637" y="5806959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99" name="Google Shape;3399;g21d48e7f097_0_3698"/>
          <p:cNvSpPr txBox="1"/>
          <p:nvPr>
            <p:ph idx="16" type="body"/>
          </p:nvPr>
        </p:nvSpPr>
        <p:spPr>
          <a:xfrm>
            <a:off x="637260" y="3885413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00" name="Google Shape;3400;g21d48e7f097_0_3698"/>
          <p:cNvSpPr txBox="1"/>
          <p:nvPr>
            <p:ph idx="17" type="body"/>
          </p:nvPr>
        </p:nvSpPr>
        <p:spPr>
          <a:xfrm>
            <a:off x="637260" y="3344150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01" name="Google Shape;3401;g21d48e7f097_0_3698"/>
          <p:cNvSpPr txBox="1"/>
          <p:nvPr>
            <p:ph idx="18" type="body"/>
          </p:nvPr>
        </p:nvSpPr>
        <p:spPr>
          <a:xfrm>
            <a:off x="637260" y="5550597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02" name="Google Shape;3402;g21d48e7f097_0_3698"/>
          <p:cNvSpPr txBox="1"/>
          <p:nvPr>
            <p:ph idx="19" type="body"/>
          </p:nvPr>
        </p:nvSpPr>
        <p:spPr>
          <a:xfrm>
            <a:off x="637260" y="5009336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03" name="Google Shape;3403;g21d48e7f097_0_3698"/>
          <p:cNvSpPr txBox="1"/>
          <p:nvPr>
            <p:ph idx="20" type="body"/>
          </p:nvPr>
        </p:nvSpPr>
        <p:spPr>
          <a:xfrm>
            <a:off x="637260" y="7215782"/>
            <a:ext cx="48606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04" name="Google Shape;3404;g21d48e7f097_0_3698"/>
          <p:cNvSpPr txBox="1"/>
          <p:nvPr>
            <p:ph idx="21" type="body"/>
          </p:nvPr>
        </p:nvSpPr>
        <p:spPr>
          <a:xfrm>
            <a:off x="637260" y="6674519"/>
            <a:ext cx="486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Points">
  <p:cSld name="5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6" name="Google Shape;3406;g21d48e7f097_0_3733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7" name="Google Shape;3407;g21d48e7f097_0_3733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08" name="Google Shape;3408;g21d48e7f097_0_373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9" name="Google Shape;3409;g21d48e7f097_0_3733"/>
          <p:cNvSpPr txBox="1"/>
          <p:nvPr>
            <p:ph idx="1" type="body"/>
          </p:nvPr>
        </p:nvSpPr>
        <p:spPr>
          <a:xfrm>
            <a:off x="907292" y="1966590"/>
            <a:ext cx="36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3200"/>
              <a:buFont typeface="Roboto Condensed Light"/>
              <a:buNone/>
              <a:defRPr sz="3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3200"/>
              <a:buFont typeface="Roboto Condensed Light"/>
              <a:buChar char="–"/>
              <a:defRPr sz="3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3200"/>
              <a:buFont typeface="Roboto Condensed Light"/>
              <a:buChar char="•"/>
              <a:defRPr sz="3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3200"/>
              <a:buFont typeface="Roboto Condensed Light"/>
              <a:buChar char="–"/>
              <a:defRPr sz="3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3200"/>
              <a:buFont typeface="Roboto Condensed Light"/>
              <a:buChar char="»"/>
              <a:defRPr sz="3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0" name="Google Shape;3410;g21d48e7f097_0_3733"/>
          <p:cNvSpPr/>
          <p:nvPr/>
        </p:nvSpPr>
        <p:spPr>
          <a:xfrm>
            <a:off x="4642707" y="1678115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g21d48e7f097_0_3733"/>
          <p:cNvSpPr txBox="1"/>
          <p:nvPr>
            <p:ph idx="2" type="body"/>
          </p:nvPr>
        </p:nvSpPr>
        <p:spPr>
          <a:xfrm>
            <a:off x="4822725" y="1678115"/>
            <a:ext cx="11611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2" name="Google Shape;3412;g21d48e7f097_0_3733"/>
          <p:cNvSpPr txBox="1"/>
          <p:nvPr>
            <p:ph idx="3" type="body"/>
          </p:nvPr>
        </p:nvSpPr>
        <p:spPr>
          <a:xfrm>
            <a:off x="907292" y="3530514"/>
            <a:ext cx="36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3" name="Google Shape;3413;g21d48e7f097_0_3733"/>
          <p:cNvSpPr/>
          <p:nvPr/>
        </p:nvSpPr>
        <p:spPr>
          <a:xfrm>
            <a:off x="4642707" y="3242038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g21d48e7f097_0_3733"/>
          <p:cNvSpPr txBox="1"/>
          <p:nvPr>
            <p:ph idx="4" type="body"/>
          </p:nvPr>
        </p:nvSpPr>
        <p:spPr>
          <a:xfrm>
            <a:off x="4822725" y="3242038"/>
            <a:ext cx="11611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5" name="Google Shape;3415;g21d48e7f097_0_3733"/>
          <p:cNvSpPr txBox="1"/>
          <p:nvPr>
            <p:ph idx="5" type="body"/>
          </p:nvPr>
        </p:nvSpPr>
        <p:spPr>
          <a:xfrm>
            <a:off x="907292" y="5094438"/>
            <a:ext cx="36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6" name="Google Shape;3416;g21d48e7f097_0_3733"/>
          <p:cNvSpPr/>
          <p:nvPr/>
        </p:nvSpPr>
        <p:spPr>
          <a:xfrm>
            <a:off x="4642707" y="4805963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g21d48e7f097_0_3733"/>
          <p:cNvSpPr txBox="1"/>
          <p:nvPr>
            <p:ph idx="6" type="body"/>
          </p:nvPr>
        </p:nvSpPr>
        <p:spPr>
          <a:xfrm>
            <a:off x="4822725" y="4805963"/>
            <a:ext cx="11611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8" name="Google Shape;3418;g21d48e7f097_0_3733"/>
          <p:cNvSpPr txBox="1"/>
          <p:nvPr>
            <p:ph idx="7" type="body"/>
          </p:nvPr>
        </p:nvSpPr>
        <p:spPr>
          <a:xfrm>
            <a:off x="907292" y="6658362"/>
            <a:ext cx="36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19" name="Google Shape;3419;g21d48e7f097_0_3733"/>
          <p:cNvSpPr/>
          <p:nvPr/>
        </p:nvSpPr>
        <p:spPr>
          <a:xfrm>
            <a:off x="4642707" y="6369888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g21d48e7f097_0_3733"/>
          <p:cNvSpPr txBox="1"/>
          <p:nvPr>
            <p:ph idx="8" type="body"/>
          </p:nvPr>
        </p:nvSpPr>
        <p:spPr>
          <a:xfrm>
            <a:off x="4822725" y="6369888"/>
            <a:ext cx="11611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21" name="Google Shape;3421;g21d48e7f097_0_3733"/>
          <p:cNvSpPr txBox="1"/>
          <p:nvPr>
            <p:ph idx="9" type="body"/>
          </p:nvPr>
        </p:nvSpPr>
        <p:spPr>
          <a:xfrm>
            <a:off x="907292" y="8222285"/>
            <a:ext cx="3600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22" name="Google Shape;3422;g21d48e7f097_0_3733"/>
          <p:cNvSpPr/>
          <p:nvPr/>
        </p:nvSpPr>
        <p:spPr>
          <a:xfrm>
            <a:off x="4642707" y="7933811"/>
            <a:ext cx="72000" cy="13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g21d48e7f097_0_3733"/>
          <p:cNvSpPr txBox="1"/>
          <p:nvPr>
            <p:ph idx="13" type="body"/>
          </p:nvPr>
        </p:nvSpPr>
        <p:spPr>
          <a:xfrm>
            <a:off x="4822725" y="7933811"/>
            <a:ext cx="11611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1 Column">
  <p:cSld name="No Contents -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5" name="Google Shape;3425;g21d48e7f097_0_3752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6" name="Google Shape;3426;g21d48e7f097_0_375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7" name="Google Shape;3427;g21d48e7f097_0_3752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28" name="Google Shape;3428;g21d48e7f097_0_375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9" name="Google Shape;3429;g21d48e7f097_0_3752"/>
          <p:cNvSpPr txBox="1"/>
          <p:nvPr>
            <p:ph idx="1" type="body"/>
          </p:nvPr>
        </p:nvSpPr>
        <p:spPr>
          <a:xfrm>
            <a:off x="2493648" y="7843800"/>
            <a:ext cx="132981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30" name="Google Shape;3430;g21d48e7f097_0_3752"/>
          <p:cNvSpPr txBox="1"/>
          <p:nvPr>
            <p:ph idx="2" type="body"/>
          </p:nvPr>
        </p:nvSpPr>
        <p:spPr>
          <a:xfrm>
            <a:off x="2493649" y="7167104"/>
            <a:ext cx="13298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">
  <p:cSld name="No Contents -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2" name="Google Shape;3432;g21d48e7f097_0_3759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3" name="Google Shape;3433;g21d48e7f097_0_3759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4" name="Google Shape;3434;g21d48e7f097_0_3759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35" name="Google Shape;3435;g21d48e7f097_0_375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6" name="Google Shape;3436;g21d48e7f097_0_3759"/>
          <p:cNvSpPr txBox="1"/>
          <p:nvPr>
            <p:ph idx="1" type="body"/>
          </p:nvPr>
        </p:nvSpPr>
        <p:spPr>
          <a:xfrm>
            <a:off x="998488" y="7798796"/>
            <a:ext cx="7762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37" name="Google Shape;3437;g21d48e7f097_0_3759"/>
          <p:cNvSpPr txBox="1"/>
          <p:nvPr>
            <p:ph idx="2" type="body"/>
          </p:nvPr>
        </p:nvSpPr>
        <p:spPr>
          <a:xfrm>
            <a:off x="998488" y="7167104"/>
            <a:ext cx="7762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38" name="Google Shape;3438;g21d48e7f097_0_3759"/>
          <p:cNvSpPr txBox="1"/>
          <p:nvPr>
            <p:ph idx="3" type="body"/>
          </p:nvPr>
        </p:nvSpPr>
        <p:spPr>
          <a:xfrm>
            <a:off x="9491698" y="7790558"/>
            <a:ext cx="77625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39" name="Google Shape;3439;g21d48e7f097_0_3759"/>
          <p:cNvSpPr txBox="1"/>
          <p:nvPr>
            <p:ph idx="4" type="body"/>
          </p:nvPr>
        </p:nvSpPr>
        <p:spPr>
          <a:xfrm>
            <a:off x="9491698" y="7158867"/>
            <a:ext cx="7762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- Text">
  <p:cSld name="Gray - Text"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3"/>
          <p:cNvSpPr txBox="1"/>
          <p:nvPr>
            <p:ph idx="1" type="body"/>
          </p:nvPr>
        </p:nvSpPr>
        <p:spPr>
          <a:xfrm>
            <a:off x="6757940" y="1700618"/>
            <a:ext cx="10396157" cy="32403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None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685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685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•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685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685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»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53"/>
          <p:cNvSpPr txBox="1"/>
          <p:nvPr>
            <p:ph idx="2" type="body"/>
          </p:nvPr>
        </p:nvSpPr>
        <p:spPr>
          <a:xfrm>
            <a:off x="6757940" y="4985982"/>
            <a:ext cx="10396157" cy="330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53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 - Right">
  <p:cSld name="No Contents - 2 Columns - R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1" name="Google Shape;3441;g21d48e7f097_0_3768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2" name="Google Shape;3442;g21d48e7f097_0_3768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43" name="Google Shape;3443;g21d48e7f097_0_376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4" name="Google Shape;3444;g21d48e7f097_0_3768"/>
          <p:cNvSpPr txBox="1"/>
          <p:nvPr>
            <p:ph idx="1" type="body"/>
          </p:nvPr>
        </p:nvSpPr>
        <p:spPr>
          <a:xfrm>
            <a:off x="9491698" y="6540276"/>
            <a:ext cx="77625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45" name="Google Shape;3445;g21d48e7f097_0_3768"/>
          <p:cNvSpPr txBox="1"/>
          <p:nvPr>
            <p:ph idx="2" type="body"/>
          </p:nvPr>
        </p:nvSpPr>
        <p:spPr>
          <a:xfrm>
            <a:off x="9491698" y="5908586"/>
            <a:ext cx="7762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46" name="Google Shape;3446;g21d48e7f097_0_3768"/>
          <p:cNvSpPr txBox="1"/>
          <p:nvPr>
            <p:ph idx="3" type="body"/>
          </p:nvPr>
        </p:nvSpPr>
        <p:spPr>
          <a:xfrm>
            <a:off x="9491698" y="3209906"/>
            <a:ext cx="77625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47" name="Google Shape;3447;g21d48e7f097_0_3768"/>
          <p:cNvSpPr txBox="1"/>
          <p:nvPr>
            <p:ph idx="4" type="body"/>
          </p:nvPr>
        </p:nvSpPr>
        <p:spPr>
          <a:xfrm>
            <a:off x="9491698" y="2578215"/>
            <a:ext cx="77625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9" name="Google Shape;3449;g21d48e7f097_0_3776"/>
          <p:cNvCxnSpPr/>
          <p:nvPr/>
        </p:nvCxnSpPr>
        <p:spPr>
          <a:xfrm>
            <a:off x="603508" y="1273070"/>
            <a:ext cx="17079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0" name="Google Shape;3450;g21d48e7f097_0_3776"/>
          <p:cNvSpPr txBox="1"/>
          <p:nvPr>
            <p:ph type="title"/>
          </p:nvPr>
        </p:nvSpPr>
        <p:spPr>
          <a:xfrm>
            <a:off x="637261" y="192950"/>
            <a:ext cx="167418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51" name="Google Shape;3451;g21d48e7f097_0_377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">
  <p:cSld name="Presen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3" name="Google Shape;3453;g21d48e7f097_0_3780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4" name="Google Shape;3454;g21d48e7f097_0_378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5" name="Google Shape;3455;g21d48e7f097_0_3780"/>
          <p:cNvSpPr/>
          <p:nvPr/>
        </p:nvSpPr>
        <p:spPr>
          <a:xfrm>
            <a:off x="772277" y="2173170"/>
            <a:ext cx="5809200" cy="5809500"/>
          </a:xfrm>
          <a:prstGeom prst="ellipse">
            <a:avLst/>
          </a:prstGeom>
          <a:solidFill>
            <a:srgbClr val="BFF2FF">
              <a:alpha val="13330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g21d48e7f097_0_3780"/>
          <p:cNvSpPr/>
          <p:nvPr>
            <p:ph idx="2" type="pic"/>
          </p:nvPr>
        </p:nvSpPr>
        <p:spPr>
          <a:xfrm>
            <a:off x="963207" y="2364118"/>
            <a:ext cx="5427300" cy="54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57" name="Google Shape;3457;g21d48e7f097_0_3780"/>
          <p:cNvSpPr txBox="1"/>
          <p:nvPr>
            <p:ph type="title"/>
          </p:nvPr>
        </p:nvSpPr>
        <p:spPr>
          <a:xfrm>
            <a:off x="7117982" y="1768127"/>
            <a:ext cx="103515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58" name="Google Shape;3458;g21d48e7f097_0_3780"/>
          <p:cNvSpPr txBox="1"/>
          <p:nvPr>
            <p:ph idx="1" type="body"/>
          </p:nvPr>
        </p:nvSpPr>
        <p:spPr>
          <a:xfrm>
            <a:off x="7072976" y="2983260"/>
            <a:ext cx="103515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2">
  <p:cSld name="Present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0" name="Google Shape;3460;g21d48e7f097_0_3787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1" name="Google Shape;3461;g21d48e7f097_0_3787"/>
          <p:cNvSpPr/>
          <p:nvPr/>
        </p:nvSpPr>
        <p:spPr>
          <a:xfrm>
            <a:off x="0" y="0"/>
            <a:ext cx="36765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g21d48e7f097_0_378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3" name="Google Shape;3463;g21d48e7f097_0_3787"/>
          <p:cNvSpPr/>
          <p:nvPr/>
        </p:nvSpPr>
        <p:spPr>
          <a:xfrm>
            <a:off x="772277" y="2173170"/>
            <a:ext cx="5809200" cy="5809500"/>
          </a:xfrm>
          <a:prstGeom prst="ellipse">
            <a:avLst/>
          </a:prstGeom>
          <a:solidFill>
            <a:srgbClr val="BFF2FF">
              <a:alpha val="13330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g21d48e7f097_0_3787"/>
          <p:cNvSpPr/>
          <p:nvPr>
            <p:ph idx="2" type="pic"/>
          </p:nvPr>
        </p:nvSpPr>
        <p:spPr>
          <a:xfrm>
            <a:off x="963207" y="2364118"/>
            <a:ext cx="5427300" cy="54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65" name="Google Shape;3465;g21d48e7f097_0_3787"/>
          <p:cNvSpPr txBox="1"/>
          <p:nvPr>
            <p:ph type="title"/>
          </p:nvPr>
        </p:nvSpPr>
        <p:spPr>
          <a:xfrm>
            <a:off x="7117982" y="1543100"/>
            <a:ext cx="10351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66" name="Google Shape;3466;g21d48e7f097_0_3787"/>
          <p:cNvSpPr/>
          <p:nvPr/>
        </p:nvSpPr>
        <p:spPr>
          <a:xfrm>
            <a:off x="7133339" y="3089335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21d48e7f097_0_3787"/>
          <p:cNvSpPr txBox="1"/>
          <p:nvPr>
            <p:ph idx="1" type="body"/>
          </p:nvPr>
        </p:nvSpPr>
        <p:spPr>
          <a:xfrm>
            <a:off x="7613035" y="3472680"/>
            <a:ext cx="9540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68" name="Google Shape;3468;g21d48e7f097_0_3787"/>
          <p:cNvSpPr txBox="1"/>
          <p:nvPr>
            <p:ph idx="3" type="body"/>
          </p:nvPr>
        </p:nvSpPr>
        <p:spPr>
          <a:xfrm>
            <a:off x="7613035" y="2893249"/>
            <a:ext cx="9540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sz="3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69" name="Google Shape;3469;g21d48e7f097_0_3787"/>
          <p:cNvSpPr/>
          <p:nvPr/>
        </p:nvSpPr>
        <p:spPr>
          <a:xfrm>
            <a:off x="7133339" y="4799525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g21d48e7f097_0_3787"/>
          <p:cNvSpPr txBox="1"/>
          <p:nvPr>
            <p:ph idx="4" type="body"/>
          </p:nvPr>
        </p:nvSpPr>
        <p:spPr>
          <a:xfrm>
            <a:off x="7613035" y="5182871"/>
            <a:ext cx="95409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71" name="Google Shape;3471;g21d48e7f097_0_3787"/>
          <p:cNvSpPr txBox="1"/>
          <p:nvPr>
            <p:ph idx="5" type="body"/>
          </p:nvPr>
        </p:nvSpPr>
        <p:spPr>
          <a:xfrm>
            <a:off x="7613035" y="4603440"/>
            <a:ext cx="9540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sz="3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3">
  <p:cSld name="Present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3" name="Google Shape;3473;g21d48e7f097_0_3800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4" name="Google Shape;3474;g21d48e7f097_0_3800"/>
          <p:cNvSpPr/>
          <p:nvPr/>
        </p:nvSpPr>
        <p:spPr>
          <a:xfrm>
            <a:off x="17065167" y="9251885"/>
            <a:ext cx="405300" cy="10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g21d48e7f097_0_3800"/>
          <p:cNvSpPr/>
          <p:nvPr/>
        </p:nvSpPr>
        <p:spPr>
          <a:xfrm>
            <a:off x="0" y="8204135"/>
            <a:ext cx="18286500" cy="209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g21d48e7f097_0_3800"/>
          <p:cNvSpPr/>
          <p:nvPr/>
        </p:nvSpPr>
        <p:spPr>
          <a:xfrm>
            <a:off x="772277" y="1271022"/>
            <a:ext cx="5809200" cy="5809500"/>
          </a:xfrm>
          <a:prstGeom prst="ellipse">
            <a:avLst/>
          </a:prstGeom>
          <a:solidFill>
            <a:srgbClr val="BFF2FF">
              <a:alpha val="13330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g21d48e7f097_0_3800"/>
          <p:cNvSpPr/>
          <p:nvPr>
            <p:ph idx="2" type="pic"/>
          </p:nvPr>
        </p:nvSpPr>
        <p:spPr>
          <a:xfrm>
            <a:off x="963207" y="1461969"/>
            <a:ext cx="5427300" cy="54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8" name="Google Shape;3478;g21d48e7f097_0_3800"/>
          <p:cNvSpPr txBox="1"/>
          <p:nvPr>
            <p:ph type="title"/>
          </p:nvPr>
        </p:nvSpPr>
        <p:spPr>
          <a:xfrm>
            <a:off x="7117982" y="901251"/>
            <a:ext cx="10351500" cy="18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oboto Condensed Light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79" name="Google Shape;3479;g21d48e7f097_0_3800"/>
          <p:cNvSpPr txBox="1"/>
          <p:nvPr>
            <p:ph idx="1" type="body"/>
          </p:nvPr>
        </p:nvSpPr>
        <p:spPr>
          <a:xfrm>
            <a:off x="7123775" y="2387210"/>
            <a:ext cx="10345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None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080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08000" lvl="2" marL="1371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•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08000" lvl="3" marL="18288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08000" lvl="4" marL="22860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»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0" name="Google Shape;3480;g21d48e7f097_0_3800"/>
          <p:cNvSpPr txBox="1"/>
          <p:nvPr>
            <p:ph idx="3" type="body"/>
          </p:nvPr>
        </p:nvSpPr>
        <p:spPr>
          <a:xfrm>
            <a:off x="7085676" y="5714552"/>
            <a:ext cx="10351500" cy="1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1" name="Google Shape;3481;g21d48e7f097_0_3800"/>
          <p:cNvSpPr/>
          <p:nvPr/>
        </p:nvSpPr>
        <p:spPr>
          <a:xfrm>
            <a:off x="7150097" y="3515412"/>
            <a:ext cx="1966800" cy="196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g21d48e7f097_0_3800"/>
          <p:cNvSpPr/>
          <p:nvPr/>
        </p:nvSpPr>
        <p:spPr>
          <a:xfrm>
            <a:off x="9639297" y="3515412"/>
            <a:ext cx="1966800" cy="1967100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g21d48e7f097_0_3800"/>
          <p:cNvSpPr/>
          <p:nvPr/>
        </p:nvSpPr>
        <p:spPr>
          <a:xfrm>
            <a:off x="12128498" y="3515412"/>
            <a:ext cx="1966800" cy="1967100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g21d48e7f097_0_3800"/>
          <p:cNvSpPr txBox="1"/>
          <p:nvPr>
            <p:ph idx="4" type="body"/>
          </p:nvPr>
        </p:nvSpPr>
        <p:spPr>
          <a:xfrm>
            <a:off x="7276176" y="3996483"/>
            <a:ext cx="17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5" name="Google Shape;3485;g21d48e7f097_0_3800"/>
          <p:cNvSpPr txBox="1"/>
          <p:nvPr>
            <p:ph idx="5" type="body"/>
          </p:nvPr>
        </p:nvSpPr>
        <p:spPr>
          <a:xfrm>
            <a:off x="12248684" y="4003598"/>
            <a:ext cx="17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6" name="Google Shape;3486;g21d48e7f097_0_3800"/>
          <p:cNvSpPr txBox="1"/>
          <p:nvPr>
            <p:ph idx="6" type="body"/>
          </p:nvPr>
        </p:nvSpPr>
        <p:spPr>
          <a:xfrm>
            <a:off x="9759484" y="3998013"/>
            <a:ext cx="17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7" name="Google Shape;3487;g21d48e7f097_0_3800"/>
          <p:cNvSpPr/>
          <p:nvPr>
            <p:ph idx="7" type="pic"/>
          </p:nvPr>
        </p:nvSpPr>
        <p:spPr>
          <a:xfrm>
            <a:off x="3286147" y="8711103"/>
            <a:ext cx="837000" cy="836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8" name="Google Shape;3488;g21d48e7f097_0_3800"/>
          <p:cNvSpPr txBox="1"/>
          <p:nvPr>
            <p:ph idx="8" type="body"/>
          </p:nvPr>
        </p:nvSpPr>
        <p:spPr>
          <a:xfrm>
            <a:off x="4120247" y="8622204"/>
            <a:ext cx="3169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89" name="Google Shape;3489;g21d48e7f097_0_3800"/>
          <p:cNvSpPr/>
          <p:nvPr>
            <p:ph idx="9" type="pic"/>
          </p:nvPr>
        </p:nvSpPr>
        <p:spPr>
          <a:xfrm>
            <a:off x="7656618" y="8711103"/>
            <a:ext cx="837000" cy="836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0" name="Google Shape;3490;g21d48e7f097_0_3800"/>
          <p:cNvSpPr txBox="1"/>
          <p:nvPr>
            <p:ph idx="13" type="body"/>
          </p:nvPr>
        </p:nvSpPr>
        <p:spPr>
          <a:xfrm>
            <a:off x="8490716" y="8634905"/>
            <a:ext cx="3169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91" name="Google Shape;3491;g21d48e7f097_0_3800"/>
          <p:cNvSpPr/>
          <p:nvPr>
            <p:ph idx="14" type="pic"/>
          </p:nvPr>
        </p:nvSpPr>
        <p:spPr>
          <a:xfrm>
            <a:off x="12025417" y="8711103"/>
            <a:ext cx="837000" cy="836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2" name="Google Shape;3492;g21d48e7f097_0_3800"/>
          <p:cNvSpPr txBox="1"/>
          <p:nvPr>
            <p:ph idx="15" type="body"/>
          </p:nvPr>
        </p:nvSpPr>
        <p:spPr>
          <a:xfrm>
            <a:off x="12859517" y="8622204"/>
            <a:ext cx="31695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93" name="Google Shape;3493;g21d48e7f097_0_3800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ident">
  <p:cSld name="Presid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95" name="Google Shape;3495;g21d48e7f097_0_382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6" name="Google Shape;3496;g21d48e7f097_0_382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7" name="Google Shape;3497;g21d48e7f097_0_3822"/>
          <p:cNvSpPr txBox="1"/>
          <p:nvPr>
            <p:ph type="title"/>
          </p:nvPr>
        </p:nvSpPr>
        <p:spPr>
          <a:xfrm>
            <a:off x="862286" y="5593550"/>
            <a:ext cx="166071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498" name="Google Shape;3498;g21d48e7f097_0_3822"/>
          <p:cNvSpPr txBox="1"/>
          <p:nvPr>
            <p:ph idx="1" type="body"/>
          </p:nvPr>
        </p:nvSpPr>
        <p:spPr>
          <a:xfrm>
            <a:off x="2623105" y="7573772"/>
            <a:ext cx="130401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499" name="Google Shape;3499;g21d48e7f097_0_3822"/>
          <p:cNvSpPr/>
          <p:nvPr/>
        </p:nvSpPr>
        <p:spPr>
          <a:xfrm>
            <a:off x="6802944" y="777992"/>
            <a:ext cx="4631700" cy="4632300"/>
          </a:xfrm>
          <a:prstGeom prst="ellipse">
            <a:avLst/>
          </a:prstGeom>
          <a:solidFill>
            <a:srgbClr val="BFF2FF">
              <a:alpha val="13330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g21d48e7f097_0_3822"/>
          <p:cNvSpPr/>
          <p:nvPr>
            <p:ph idx="2" type="pic"/>
          </p:nvPr>
        </p:nvSpPr>
        <p:spPr>
          <a:xfrm>
            <a:off x="7005046" y="980111"/>
            <a:ext cx="4227600" cy="4225200"/>
          </a:xfrm>
          <a:prstGeom prst="rect">
            <a:avLst/>
          </a:prstGeom>
          <a:noFill/>
          <a:ln>
            <a:noFill/>
          </a:ln>
        </p:spPr>
      </p:sp>
      <p:sp>
        <p:nvSpPr>
          <p:cNvPr id="3501" name="Google Shape;3501;g21d48e7f097_0_3822"/>
          <p:cNvSpPr txBox="1"/>
          <p:nvPr>
            <p:ph idx="3" type="body"/>
          </p:nvPr>
        </p:nvSpPr>
        <p:spPr>
          <a:xfrm>
            <a:off x="2594583" y="6493650"/>
            <a:ext cx="13097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3100"/>
              <a:buFont typeface="Arial"/>
              <a:buNone/>
              <a:defRPr sz="3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02" name="Google Shape;3502;g21d48e7f097_0_3822"/>
          <p:cNvCxnSpPr/>
          <p:nvPr/>
        </p:nvCxnSpPr>
        <p:spPr>
          <a:xfrm>
            <a:off x="2623107" y="7393751"/>
            <a:ext cx="130401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3">
  <p:cSld name="1 Colum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21d48e7f097_0_3831"/>
          <p:cNvSpPr txBox="1"/>
          <p:nvPr>
            <p:ph idx="1" type="body"/>
          </p:nvPr>
        </p:nvSpPr>
        <p:spPr>
          <a:xfrm>
            <a:off x="1096311" y="2443200"/>
            <a:ext cx="160578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05" name="Google Shape;3505;g21d48e7f097_0_3831"/>
          <p:cNvSpPr txBox="1"/>
          <p:nvPr>
            <p:ph idx="2" type="body"/>
          </p:nvPr>
        </p:nvSpPr>
        <p:spPr>
          <a:xfrm>
            <a:off x="1096311" y="4423419"/>
            <a:ext cx="160578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06" name="Google Shape;3506;g21d48e7f097_0_383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Word - 1 Column">
  <p:cSld name="1 Word -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21d48e7f097_0_3835"/>
          <p:cNvSpPr/>
          <p:nvPr/>
        </p:nvSpPr>
        <p:spPr>
          <a:xfrm>
            <a:off x="939800" y="1788632"/>
            <a:ext cx="6572700" cy="65727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g21d48e7f097_0_3835"/>
          <p:cNvSpPr/>
          <p:nvPr/>
        </p:nvSpPr>
        <p:spPr>
          <a:xfrm>
            <a:off x="1939273" y="2788106"/>
            <a:ext cx="4573800" cy="45738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g21d48e7f097_0_383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1" name="Google Shape;3511;g21d48e7f097_0_3835"/>
          <p:cNvSpPr txBox="1"/>
          <p:nvPr>
            <p:ph idx="1" type="body"/>
          </p:nvPr>
        </p:nvSpPr>
        <p:spPr>
          <a:xfrm>
            <a:off x="8108092" y="2983260"/>
            <a:ext cx="9451200" cy="43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1pPr>
            <a:lvl2pPr indent="-40005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12" name="Google Shape;3512;g21d48e7f097_0_3835"/>
          <p:cNvSpPr txBox="1"/>
          <p:nvPr>
            <p:ph type="title"/>
          </p:nvPr>
        </p:nvSpPr>
        <p:spPr>
          <a:xfrm>
            <a:off x="1132316" y="3838355"/>
            <a:ext cx="64809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600"/>
              <a:buFont typeface="Roboto Condensed Light"/>
              <a:buNone/>
              <a:defRPr sz="66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s">
  <p:cSld name="Missio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21d48e7f097_0_384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5" name="Google Shape;3515;g21d48e7f097_0_3841"/>
          <p:cNvCxnSpPr/>
          <p:nvPr/>
        </p:nvCxnSpPr>
        <p:spPr>
          <a:xfrm flipH="1" rot="10800000">
            <a:off x="2393174" y="1835718"/>
            <a:ext cx="12735600" cy="721710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図 11" id="3516" name="Google Shape;3516;g21d48e7f097_0_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01902">
            <a:off x="-1694121" y="10183015"/>
            <a:ext cx="1433761" cy="1434757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g21d48e7f097_0_3841"/>
          <p:cNvSpPr txBox="1"/>
          <p:nvPr>
            <p:ph idx="1" type="body"/>
          </p:nvPr>
        </p:nvSpPr>
        <p:spPr>
          <a:xfrm>
            <a:off x="8648152" y="5638556"/>
            <a:ext cx="86826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None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•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»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18" name="Google Shape;3518;g21d48e7f097_0_3841"/>
          <p:cNvSpPr txBox="1"/>
          <p:nvPr>
            <p:ph idx="2" type="body"/>
          </p:nvPr>
        </p:nvSpPr>
        <p:spPr>
          <a:xfrm>
            <a:off x="8648152" y="7483761"/>
            <a:ext cx="86826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519" name="Google Shape;3519;g21d48e7f097_0_3841"/>
          <p:cNvGrpSpPr/>
          <p:nvPr/>
        </p:nvGrpSpPr>
        <p:grpSpPr>
          <a:xfrm>
            <a:off x="2483248" y="6718676"/>
            <a:ext cx="3914655" cy="585091"/>
            <a:chOff x="0" y="-1"/>
            <a:chExt cx="3914655" cy="585091"/>
          </a:xfrm>
        </p:grpSpPr>
        <p:sp>
          <p:nvSpPr>
            <p:cNvPr id="3520" name="Google Shape;3520;g21d48e7f097_0_3841"/>
            <p:cNvSpPr/>
            <p:nvPr/>
          </p:nvSpPr>
          <p:spPr>
            <a:xfrm rot="5400000">
              <a:off x="3117939" y="-211626"/>
              <a:ext cx="585090" cy="100834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21d48e7f097_0_3841"/>
            <p:cNvSpPr/>
            <p:nvPr/>
          </p:nvSpPr>
          <p:spPr>
            <a:xfrm>
              <a:off x="0" y="-1"/>
              <a:ext cx="2906400" cy="58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2" name="Google Shape;3522;g21d48e7f097_0_3841"/>
          <p:cNvSpPr txBox="1"/>
          <p:nvPr>
            <p:ph idx="3" type="body"/>
          </p:nvPr>
        </p:nvSpPr>
        <p:spPr>
          <a:xfrm>
            <a:off x="2572475" y="6690241"/>
            <a:ext cx="281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523" name="Google Shape;3523;g21d48e7f097_0_3841"/>
          <p:cNvGrpSpPr/>
          <p:nvPr/>
        </p:nvGrpSpPr>
        <p:grpSpPr>
          <a:xfrm>
            <a:off x="6173656" y="4631874"/>
            <a:ext cx="3914655" cy="585091"/>
            <a:chOff x="0" y="-1"/>
            <a:chExt cx="3914655" cy="585091"/>
          </a:xfrm>
        </p:grpSpPr>
        <p:sp>
          <p:nvSpPr>
            <p:cNvPr id="3524" name="Google Shape;3524;g21d48e7f097_0_3841"/>
            <p:cNvSpPr/>
            <p:nvPr/>
          </p:nvSpPr>
          <p:spPr>
            <a:xfrm rot="5400000">
              <a:off x="3117939" y="-211626"/>
              <a:ext cx="585090" cy="100834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g21d48e7f097_0_3841"/>
            <p:cNvSpPr/>
            <p:nvPr/>
          </p:nvSpPr>
          <p:spPr>
            <a:xfrm>
              <a:off x="0" y="-1"/>
              <a:ext cx="2906400" cy="58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6" name="Google Shape;3526;g21d48e7f097_0_3841"/>
          <p:cNvSpPr txBox="1"/>
          <p:nvPr>
            <p:ph idx="4" type="body"/>
          </p:nvPr>
        </p:nvSpPr>
        <p:spPr>
          <a:xfrm>
            <a:off x="6262885" y="4603442"/>
            <a:ext cx="281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527" name="Google Shape;3527;g21d48e7f097_0_3841"/>
          <p:cNvGrpSpPr/>
          <p:nvPr/>
        </p:nvGrpSpPr>
        <p:grpSpPr>
          <a:xfrm>
            <a:off x="9999082" y="2471633"/>
            <a:ext cx="3914655" cy="585091"/>
            <a:chOff x="0" y="-1"/>
            <a:chExt cx="3914655" cy="585091"/>
          </a:xfrm>
        </p:grpSpPr>
        <p:sp>
          <p:nvSpPr>
            <p:cNvPr id="3528" name="Google Shape;3528;g21d48e7f097_0_3841"/>
            <p:cNvSpPr/>
            <p:nvPr/>
          </p:nvSpPr>
          <p:spPr>
            <a:xfrm rot="5400000">
              <a:off x="3117939" y="-211626"/>
              <a:ext cx="585090" cy="100834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21d48e7f097_0_3841"/>
            <p:cNvSpPr/>
            <p:nvPr/>
          </p:nvSpPr>
          <p:spPr>
            <a:xfrm>
              <a:off x="0" y="-1"/>
              <a:ext cx="2906400" cy="58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0" name="Google Shape;3530;g21d48e7f097_0_3841"/>
          <p:cNvSpPr txBox="1"/>
          <p:nvPr>
            <p:ph idx="5" type="body"/>
          </p:nvPr>
        </p:nvSpPr>
        <p:spPr>
          <a:xfrm>
            <a:off x="10088310" y="2443202"/>
            <a:ext cx="281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1" name="Google Shape;3531;g21d48e7f097_0_3841"/>
          <p:cNvSpPr txBox="1"/>
          <p:nvPr>
            <p:ph idx="6" type="body"/>
          </p:nvPr>
        </p:nvSpPr>
        <p:spPr>
          <a:xfrm>
            <a:off x="1402344" y="5503950"/>
            <a:ext cx="5138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2" name="Google Shape;3532;g21d48e7f097_0_3841"/>
          <p:cNvSpPr txBox="1"/>
          <p:nvPr>
            <p:ph idx="7" type="body"/>
          </p:nvPr>
        </p:nvSpPr>
        <p:spPr>
          <a:xfrm>
            <a:off x="5174939" y="3436957"/>
            <a:ext cx="5138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3" name="Google Shape;3533;g21d48e7f097_0_3841"/>
          <p:cNvSpPr txBox="1"/>
          <p:nvPr>
            <p:ph idx="8" type="body"/>
          </p:nvPr>
        </p:nvSpPr>
        <p:spPr>
          <a:xfrm>
            <a:off x="9000363" y="1273070"/>
            <a:ext cx="51387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4" name="Google Shape;3534;g21d48e7f097_0_3841"/>
          <p:cNvSpPr txBox="1"/>
          <p:nvPr>
            <p:ph idx="9" type="body"/>
          </p:nvPr>
        </p:nvSpPr>
        <p:spPr>
          <a:xfrm>
            <a:off x="367230" y="6133611"/>
            <a:ext cx="61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5" name="Google Shape;3535;g21d48e7f097_0_3841"/>
          <p:cNvSpPr txBox="1"/>
          <p:nvPr>
            <p:ph idx="13" type="body"/>
          </p:nvPr>
        </p:nvSpPr>
        <p:spPr>
          <a:xfrm>
            <a:off x="4147651" y="4063382"/>
            <a:ext cx="61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36" name="Google Shape;3536;g21d48e7f097_0_3841"/>
          <p:cNvSpPr txBox="1"/>
          <p:nvPr>
            <p:ph idx="14" type="body"/>
          </p:nvPr>
        </p:nvSpPr>
        <p:spPr>
          <a:xfrm>
            <a:off x="7973076" y="1903142"/>
            <a:ext cx="612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37" name="Google Shape;3537;g21d48e7f097_0_3841"/>
          <p:cNvCxnSpPr/>
          <p:nvPr/>
        </p:nvCxnSpPr>
        <p:spPr>
          <a:xfrm>
            <a:off x="8603145" y="7393751"/>
            <a:ext cx="9683100" cy="0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Word - 4 List">
  <p:cSld name="1 Word - 4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9" name="Google Shape;3539;g21d48e7f097_0_386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0" name="Google Shape;3540;g21d48e7f097_0_3866"/>
          <p:cNvSpPr/>
          <p:nvPr/>
        </p:nvSpPr>
        <p:spPr>
          <a:xfrm>
            <a:off x="939800" y="1788632"/>
            <a:ext cx="6572700" cy="65727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g21d48e7f097_0_3866"/>
          <p:cNvSpPr/>
          <p:nvPr/>
        </p:nvSpPr>
        <p:spPr>
          <a:xfrm>
            <a:off x="1939273" y="2788106"/>
            <a:ext cx="4573800" cy="45738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Google Shape;3542;g21d48e7f097_0_386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3" name="Google Shape;3543;g21d48e7f097_0_3866"/>
          <p:cNvSpPr txBox="1"/>
          <p:nvPr>
            <p:ph idx="1" type="body"/>
          </p:nvPr>
        </p:nvSpPr>
        <p:spPr>
          <a:xfrm>
            <a:off x="10088309" y="1543100"/>
            <a:ext cx="7470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44" name="Google Shape;3544;g21d48e7f097_0_3866"/>
          <p:cNvCxnSpPr/>
          <p:nvPr/>
        </p:nvCxnSpPr>
        <p:spPr>
          <a:xfrm>
            <a:off x="9953295" y="1453090"/>
            <a:ext cx="0" cy="1710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5" name="Google Shape;3545;g21d48e7f097_0_3866"/>
          <p:cNvSpPr txBox="1"/>
          <p:nvPr>
            <p:ph idx="2" type="body"/>
          </p:nvPr>
        </p:nvSpPr>
        <p:spPr>
          <a:xfrm>
            <a:off x="7748051" y="1858136"/>
            <a:ext cx="207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46" name="Google Shape;3546;g21d48e7f097_0_3866"/>
          <p:cNvSpPr txBox="1"/>
          <p:nvPr>
            <p:ph idx="3" type="body"/>
          </p:nvPr>
        </p:nvSpPr>
        <p:spPr>
          <a:xfrm>
            <a:off x="10088309" y="3478314"/>
            <a:ext cx="7470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47" name="Google Shape;3547;g21d48e7f097_0_3866"/>
          <p:cNvCxnSpPr/>
          <p:nvPr/>
        </p:nvCxnSpPr>
        <p:spPr>
          <a:xfrm>
            <a:off x="9953295" y="3388305"/>
            <a:ext cx="0" cy="1710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8" name="Google Shape;3548;g21d48e7f097_0_3866"/>
          <p:cNvSpPr txBox="1"/>
          <p:nvPr>
            <p:ph idx="4" type="body"/>
          </p:nvPr>
        </p:nvSpPr>
        <p:spPr>
          <a:xfrm>
            <a:off x="7748051" y="3793350"/>
            <a:ext cx="207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49" name="Google Shape;3549;g21d48e7f097_0_3866"/>
          <p:cNvSpPr txBox="1"/>
          <p:nvPr>
            <p:ph idx="5" type="body"/>
          </p:nvPr>
        </p:nvSpPr>
        <p:spPr>
          <a:xfrm>
            <a:off x="10088309" y="5413530"/>
            <a:ext cx="7470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50" name="Google Shape;3550;g21d48e7f097_0_3866"/>
          <p:cNvCxnSpPr/>
          <p:nvPr/>
        </p:nvCxnSpPr>
        <p:spPr>
          <a:xfrm>
            <a:off x="9953295" y="5323521"/>
            <a:ext cx="0" cy="1710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1" name="Google Shape;3551;g21d48e7f097_0_3866"/>
          <p:cNvSpPr txBox="1"/>
          <p:nvPr>
            <p:ph idx="6" type="body"/>
          </p:nvPr>
        </p:nvSpPr>
        <p:spPr>
          <a:xfrm>
            <a:off x="7748051" y="5728566"/>
            <a:ext cx="207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52" name="Google Shape;3552;g21d48e7f097_0_3866"/>
          <p:cNvSpPr txBox="1"/>
          <p:nvPr>
            <p:ph idx="7" type="body"/>
          </p:nvPr>
        </p:nvSpPr>
        <p:spPr>
          <a:xfrm>
            <a:off x="10088309" y="7393466"/>
            <a:ext cx="74706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553" name="Google Shape;3553;g21d48e7f097_0_3866"/>
          <p:cNvCxnSpPr/>
          <p:nvPr/>
        </p:nvCxnSpPr>
        <p:spPr>
          <a:xfrm>
            <a:off x="9953295" y="7303457"/>
            <a:ext cx="0" cy="1710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4" name="Google Shape;3554;g21d48e7f097_0_3866"/>
          <p:cNvSpPr txBox="1"/>
          <p:nvPr>
            <p:ph idx="8" type="body"/>
          </p:nvPr>
        </p:nvSpPr>
        <p:spPr>
          <a:xfrm>
            <a:off x="7748051" y="7708502"/>
            <a:ext cx="2070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55" name="Google Shape;3555;g21d48e7f097_0_3866"/>
          <p:cNvSpPr txBox="1"/>
          <p:nvPr>
            <p:ph type="title"/>
          </p:nvPr>
        </p:nvSpPr>
        <p:spPr>
          <a:xfrm>
            <a:off x="1132316" y="3838355"/>
            <a:ext cx="64809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600"/>
              <a:buFont typeface="Roboto Condensed Light"/>
              <a:buNone/>
              <a:defRPr sz="66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Images">
  <p:cSld name="10 Images"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4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4"/>
          <p:cNvSpPr/>
          <p:nvPr>
            <p:ph idx="2" type="pic"/>
          </p:nvPr>
        </p:nvSpPr>
        <p:spPr>
          <a:xfrm>
            <a:off x="38181" y="43542"/>
            <a:ext cx="3600002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54"/>
          <p:cNvSpPr/>
          <p:nvPr>
            <p:ph idx="3" type="pic"/>
          </p:nvPr>
        </p:nvSpPr>
        <p:spPr>
          <a:xfrm>
            <a:off x="3687752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54"/>
          <p:cNvSpPr/>
          <p:nvPr>
            <p:ph idx="4" type="pic"/>
          </p:nvPr>
        </p:nvSpPr>
        <p:spPr>
          <a:xfrm>
            <a:off x="7337324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54"/>
          <p:cNvSpPr/>
          <p:nvPr>
            <p:ph idx="5" type="pic"/>
          </p:nvPr>
        </p:nvSpPr>
        <p:spPr>
          <a:xfrm>
            <a:off x="10988185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54"/>
          <p:cNvSpPr/>
          <p:nvPr>
            <p:ph idx="6" type="pic"/>
          </p:nvPr>
        </p:nvSpPr>
        <p:spPr>
          <a:xfrm>
            <a:off x="14636466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54"/>
          <p:cNvSpPr/>
          <p:nvPr>
            <p:ph idx="7" type="pic"/>
          </p:nvPr>
        </p:nvSpPr>
        <p:spPr>
          <a:xfrm>
            <a:off x="35931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54"/>
          <p:cNvSpPr/>
          <p:nvPr>
            <p:ph idx="8" type="pic"/>
          </p:nvPr>
        </p:nvSpPr>
        <p:spPr>
          <a:xfrm>
            <a:off x="3685502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54"/>
          <p:cNvSpPr/>
          <p:nvPr>
            <p:ph idx="9" type="pic"/>
          </p:nvPr>
        </p:nvSpPr>
        <p:spPr>
          <a:xfrm>
            <a:off x="7335073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54"/>
          <p:cNvSpPr/>
          <p:nvPr>
            <p:ph idx="13" type="pic"/>
          </p:nvPr>
        </p:nvSpPr>
        <p:spPr>
          <a:xfrm>
            <a:off x="10985934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54"/>
          <p:cNvSpPr/>
          <p:nvPr>
            <p:ph idx="14" type="pic"/>
          </p:nvPr>
        </p:nvSpPr>
        <p:spPr>
          <a:xfrm>
            <a:off x="14634215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54"/>
          <p:cNvSpPr txBox="1"/>
          <p:nvPr>
            <p:ph idx="1" type="body"/>
          </p:nvPr>
        </p:nvSpPr>
        <p:spPr>
          <a:xfrm>
            <a:off x="1222325" y="4018374"/>
            <a:ext cx="15841762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p54"/>
          <p:cNvSpPr txBox="1"/>
          <p:nvPr>
            <p:ph idx="15" type="body"/>
          </p:nvPr>
        </p:nvSpPr>
        <p:spPr>
          <a:xfrm>
            <a:off x="1222326" y="5233510"/>
            <a:ext cx="15841762" cy="108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54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ユーザー設定レイアウト">
  <p:cSld name="1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21d48e7f097_0_3884"/>
          <p:cNvSpPr/>
          <p:nvPr>
            <p:ph idx="2" type="pic"/>
          </p:nvPr>
        </p:nvSpPr>
        <p:spPr>
          <a:xfrm>
            <a:off x="0" y="0"/>
            <a:ext cx="10500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3558" name="Google Shape;3558;g21d48e7f097_0_3884"/>
          <p:cNvSpPr/>
          <p:nvPr>
            <p:ph idx="3" type="pic"/>
          </p:nvPr>
        </p:nvSpPr>
        <p:spPr>
          <a:xfrm>
            <a:off x="8063086" y="3208285"/>
            <a:ext cx="1596300" cy="559800"/>
          </a:xfrm>
          <a:prstGeom prst="rect">
            <a:avLst/>
          </a:prstGeom>
          <a:noFill/>
          <a:ln>
            <a:noFill/>
          </a:ln>
        </p:spPr>
      </p:sp>
      <p:sp>
        <p:nvSpPr>
          <p:cNvPr id="3559" name="Google Shape;3559;g21d48e7f097_0_388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0" name="Google Shape;3560;g21d48e7f097_0_3884"/>
          <p:cNvSpPr txBox="1"/>
          <p:nvPr>
            <p:ph idx="1" type="body"/>
          </p:nvPr>
        </p:nvSpPr>
        <p:spPr>
          <a:xfrm>
            <a:off x="8288111" y="3208284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1" name="Google Shape;3561;g21d48e7f097_0_3884"/>
          <p:cNvSpPr txBox="1"/>
          <p:nvPr>
            <p:ph idx="4" type="body"/>
          </p:nvPr>
        </p:nvSpPr>
        <p:spPr>
          <a:xfrm>
            <a:off x="9683263" y="3163280"/>
            <a:ext cx="6885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2" name="Google Shape;3562;g21d48e7f097_0_3884"/>
          <p:cNvSpPr txBox="1"/>
          <p:nvPr>
            <p:ph idx="5" type="body"/>
          </p:nvPr>
        </p:nvSpPr>
        <p:spPr>
          <a:xfrm>
            <a:off x="9863285" y="3658335"/>
            <a:ext cx="68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3" name="Google Shape;3563;g21d48e7f097_0_3884"/>
          <p:cNvSpPr/>
          <p:nvPr>
            <p:ph idx="6" type="pic"/>
          </p:nvPr>
        </p:nvSpPr>
        <p:spPr>
          <a:xfrm>
            <a:off x="8423127" y="4648445"/>
            <a:ext cx="1596300" cy="559800"/>
          </a:xfrm>
          <a:prstGeom prst="rect">
            <a:avLst/>
          </a:prstGeom>
          <a:noFill/>
          <a:ln>
            <a:noFill/>
          </a:ln>
        </p:spPr>
      </p:sp>
      <p:sp>
        <p:nvSpPr>
          <p:cNvPr id="3564" name="Google Shape;3564;g21d48e7f097_0_3884"/>
          <p:cNvSpPr txBox="1"/>
          <p:nvPr>
            <p:ph idx="7" type="body"/>
          </p:nvPr>
        </p:nvSpPr>
        <p:spPr>
          <a:xfrm>
            <a:off x="8648152" y="464844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5" name="Google Shape;3565;g21d48e7f097_0_3884"/>
          <p:cNvSpPr txBox="1"/>
          <p:nvPr>
            <p:ph idx="8" type="body"/>
          </p:nvPr>
        </p:nvSpPr>
        <p:spPr>
          <a:xfrm>
            <a:off x="10043304" y="4603440"/>
            <a:ext cx="6885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6" name="Google Shape;3566;g21d48e7f097_0_3884"/>
          <p:cNvSpPr txBox="1"/>
          <p:nvPr>
            <p:ph idx="9" type="body"/>
          </p:nvPr>
        </p:nvSpPr>
        <p:spPr>
          <a:xfrm>
            <a:off x="10223326" y="5098494"/>
            <a:ext cx="68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7" name="Google Shape;3567;g21d48e7f097_0_3884"/>
          <p:cNvSpPr/>
          <p:nvPr>
            <p:ph idx="13" type="pic"/>
          </p:nvPr>
        </p:nvSpPr>
        <p:spPr>
          <a:xfrm>
            <a:off x="8783166" y="6088607"/>
            <a:ext cx="1596300" cy="559800"/>
          </a:xfrm>
          <a:prstGeom prst="rect">
            <a:avLst/>
          </a:prstGeom>
          <a:noFill/>
          <a:ln>
            <a:noFill/>
          </a:ln>
        </p:spPr>
      </p:sp>
      <p:sp>
        <p:nvSpPr>
          <p:cNvPr id="3568" name="Google Shape;3568;g21d48e7f097_0_3884"/>
          <p:cNvSpPr txBox="1"/>
          <p:nvPr>
            <p:ph idx="14" type="body"/>
          </p:nvPr>
        </p:nvSpPr>
        <p:spPr>
          <a:xfrm>
            <a:off x="9008191" y="6088605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69" name="Google Shape;3569;g21d48e7f097_0_3884"/>
          <p:cNvSpPr txBox="1"/>
          <p:nvPr>
            <p:ph idx="15" type="body"/>
          </p:nvPr>
        </p:nvSpPr>
        <p:spPr>
          <a:xfrm>
            <a:off x="10403343" y="6043600"/>
            <a:ext cx="6885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0" name="Google Shape;3570;g21d48e7f097_0_3884"/>
          <p:cNvSpPr txBox="1"/>
          <p:nvPr>
            <p:ph idx="16" type="body"/>
          </p:nvPr>
        </p:nvSpPr>
        <p:spPr>
          <a:xfrm>
            <a:off x="10583365" y="6538656"/>
            <a:ext cx="68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1" name="Google Shape;3571;g21d48e7f097_0_3884"/>
          <p:cNvSpPr/>
          <p:nvPr>
            <p:ph idx="17" type="pic"/>
          </p:nvPr>
        </p:nvSpPr>
        <p:spPr>
          <a:xfrm>
            <a:off x="9143207" y="7528766"/>
            <a:ext cx="1596300" cy="559800"/>
          </a:xfrm>
          <a:prstGeom prst="rect">
            <a:avLst/>
          </a:prstGeom>
          <a:noFill/>
          <a:ln>
            <a:noFill/>
          </a:ln>
        </p:spPr>
      </p:sp>
      <p:sp>
        <p:nvSpPr>
          <p:cNvPr id="3572" name="Google Shape;3572;g21d48e7f097_0_3884"/>
          <p:cNvSpPr txBox="1"/>
          <p:nvPr>
            <p:ph idx="18" type="body"/>
          </p:nvPr>
        </p:nvSpPr>
        <p:spPr>
          <a:xfrm>
            <a:off x="9368232" y="7528766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3" name="Google Shape;3573;g21d48e7f097_0_3884"/>
          <p:cNvSpPr txBox="1"/>
          <p:nvPr>
            <p:ph idx="19" type="body"/>
          </p:nvPr>
        </p:nvSpPr>
        <p:spPr>
          <a:xfrm>
            <a:off x="10763384" y="7483761"/>
            <a:ext cx="6885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4" name="Google Shape;3574;g21d48e7f097_0_3884"/>
          <p:cNvSpPr txBox="1"/>
          <p:nvPr>
            <p:ph idx="20" type="body"/>
          </p:nvPr>
        </p:nvSpPr>
        <p:spPr>
          <a:xfrm>
            <a:off x="10943405" y="7978817"/>
            <a:ext cx="6885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5" name="Google Shape;3575;g21d48e7f097_0_3884"/>
          <p:cNvSpPr txBox="1"/>
          <p:nvPr>
            <p:ph idx="21" type="body"/>
          </p:nvPr>
        </p:nvSpPr>
        <p:spPr>
          <a:xfrm>
            <a:off x="8783166" y="507984"/>
            <a:ext cx="88659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76" name="Google Shape;3576;g21d48e7f097_0_3884"/>
          <p:cNvSpPr txBox="1"/>
          <p:nvPr>
            <p:ph idx="22" type="body"/>
          </p:nvPr>
        </p:nvSpPr>
        <p:spPr>
          <a:xfrm>
            <a:off x="8783164" y="1633110"/>
            <a:ext cx="88659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Start">
  <p:cSld name="Timeline - Star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8" name="Google Shape;3578;g21d48e7f097_0_3905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9" name="Google Shape;3579;g21d48e7f097_0_390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80" name="Google Shape;3580;g21d48e7f097_0_3905"/>
          <p:cNvCxnSpPr/>
          <p:nvPr/>
        </p:nvCxnSpPr>
        <p:spPr>
          <a:xfrm>
            <a:off x="9142414" y="0"/>
            <a:ext cx="0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581" name="Google Shape;3581;g21d48e7f097_0_3905"/>
          <p:cNvSpPr/>
          <p:nvPr/>
        </p:nvSpPr>
        <p:spPr>
          <a:xfrm>
            <a:off x="8973505" y="2803239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2" name="Google Shape;3582;g21d48e7f097_0_3905"/>
          <p:cNvGrpSpPr/>
          <p:nvPr/>
        </p:nvGrpSpPr>
        <p:grpSpPr>
          <a:xfrm>
            <a:off x="9458253" y="2353189"/>
            <a:ext cx="6930758" cy="630072"/>
            <a:chOff x="12" y="-1"/>
            <a:chExt cx="6930758" cy="630072"/>
          </a:xfrm>
        </p:grpSpPr>
        <p:sp>
          <p:nvSpPr>
            <p:cNvPr id="3583" name="Google Shape;3583;g21d48e7f097_0_3905"/>
            <p:cNvSpPr/>
            <p:nvPr/>
          </p:nvSpPr>
          <p:spPr>
            <a:xfrm rot="10800000">
              <a:off x="111704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g21d48e7f097_0_3905"/>
            <p:cNvSpPr/>
            <p:nvPr/>
          </p:nvSpPr>
          <p:spPr>
            <a:xfrm rot="10800000">
              <a:off x="12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5" name="Google Shape;3585;g21d48e7f097_0_3905"/>
          <p:cNvSpPr txBox="1"/>
          <p:nvPr>
            <p:ph idx="1" type="body"/>
          </p:nvPr>
        </p:nvSpPr>
        <p:spPr>
          <a:xfrm>
            <a:off x="10763384" y="2249696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86" name="Google Shape;3586;g21d48e7f097_0_3905"/>
          <p:cNvSpPr txBox="1"/>
          <p:nvPr>
            <p:ph idx="2" type="body"/>
          </p:nvPr>
        </p:nvSpPr>
        <p:spPr>
          <a:xfrm>
            <a:off x="10718380" y="2983262"/>
            <a:ext cx="51207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87" name="Google Shape;3587;g21d48e7f097_0_3905"/>
          <p:cNvSpPr/>
          <p:nvPr/>
        </p:nvSpPr>
        <p:spPr>
          <a:xfrm>
            <a:off x="8973505" y="5008484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8" name="Google Shape;3588;g21d48e7f097_0_3905"/>
          <p:cNvGrpSpPr/>
          <p:nvPr/>
        </p:nvGrpSpPr>
        <p:grpSpPr>
          <a:xfrm>
            <a:off x="1852398" y="4603437"/>
            <a:ext cx="6930758" cy="630072"/>
            <a:chOff x="0" y="-1"/>
            <a:chExt cx="6930758" cy="630072"/>
          </a:xfrm>
        </p:grpSpPr>
        <p:sp>
          <p:nvSpPr>
            <p:cNvPr id="3589" name="Google Shape;3589;g21d48e7f097_0_3905"/>
            <p:cNvSpPr/>
            <p:nvPr/>
          </p:nvSpPr>
          <p:spPr>
            <a:xfrm flipH="1" rot="10800000">
              <a:off x="0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g21d48e7f097_0_3905"/>
            <p:cNvSpPr/>
            <p:nvPr/>
          </p:nvSpPr>
          <p:spPr>
            <a:xfrm flipH="1" rot="10800000">
              <a:off x="5535614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1" name="Google Shape;3591;g21d48e7f097_0_3905"/>
          <p:cNvSpPr txBox="1"/>
          <p:nvPr>
            <p:ph idx="3" type="body"/>
          </p:nvPr>
        </p:nvSpPr>
        <p:spPr>
          <a:xfrm>
            <a:off x="2257442" y="4513430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92" name="Google Shape;3592;g21d48e7f097_0_3905"/>
          <p:cNvSpPr txBox="1"/>
          <p:nvPr>
            <p:ph idx="4" type="body"/>
          </p:nvPr>
        </p:nvSpPr>
        <p:spPr>
          <a:xfrm>
            <a:off x="2302448" y="5246996"/>
            <a:ext cx="50856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93" name="Google Shape;3593;g21d48e7f097_0_3905"/>
          <p:cNvSpPr/>
          <p:nvPr/>
        </p:nvSpPr>
        <p:spPr>
          <a:xfrm>
            <a:off x="8973505" y="7123721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4" name="Google Shape;3594;g21d48e7f097_0_3905"/>
          <p:cNvGrpSpPr/>
          <p:nvPr/>
        </p:nvGrpSpPr>
        <p:grpSpPr>
          <a:xfrm>
            <a:off x="9458253" y="6673669"/>
            <a:ext cx="6930758" cy="630072"/>
            <a:chOff x="12" y="-1"/>
            <a:chExt cx="6930758" cy="630072"/>
          </a:xfrm>
        </p:grpSpPr>
        <p:sp>
          <p:nvSpPr>
            <p:cNvPr id="3595" name="Google Shape;3595;g21d48e7f097_0_3905"/>
            <p:cNvSpPr/>
            <p:nvPr/>
          </p:nvSpPr>
          <p:spPr>
            <a:xfrm rot="10800000">
              <a:off x="111704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g21d48e7f097_0_3905"/>
            <p:cNvSpPr/>
            <p:nvPr/>
          </p:nvSpPr>
          <p:spPr>
            <a:xfrm rot="10800000">
              <a:off x="12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7" name="Google Shape;3597;g21d48e7f097_0_3905"/>
          <p:cNvSpPr txBox="1"/>
          <p:nvPr>
            <p:ph idx="5" type="body"/>
          </p:nvPr>
        </p:nvSpPr>
        <p:spPr>
          <a:xfrm>
            <a:off x="10763384" y="6570174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98" name="Google Shape;3598;g21d48e7f097_0_3905"/>
          <p:cNvSpPr txBox="1"/>
          <p:nvPr>
            <p:ph idx="6" type="body"/>
          </p:nvPr>
        </p:nvSpPr>
        <p:spPr>
          <a:xfrm>
            <a:off x="10718380" y="7303741"/>
            <a:ext cx="51207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599" name="Google Shape;3599;g21d48e7f097_0_3905"/>
          <p:cNvSpPr txBox="1"/>
          <p:nvPr>
            <p:ph idx="7" type="body"/>
          </p:nvPr>
        </p:nvSpPr>
        <p:spPr>
          <a:xfrm>
            <a:off x="637261" y="372969"/>
            <a:ext cx="70458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00" name="Google Shape;3600;g21d48e7f097_0_3905"/>
          <p:cNvSpPr txBox="1"/>
          <p:nvPr>
            <p:ph idx="8" type="body"/>
          </p:nvPr>
        </p:nvSpPr>
        <p:spPr>
          <a:xfrm>
            <a:off x="637261" y="1768125"/>
            <a:ext cx="70458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601" name="Google Shape;3601;g21d48e7f097_0_3905"/>
          <p:cNvCxnSpPr/>
          <p:nvPr/>
        </p:nvCxnSpPr>
        <p:spPr>
          <a:xfrm>
            <a:off x="0" y="1678116"/>
            <a:ext cx="7793100" cy="0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2" name="Google Shape;3602;g21d48e7f097_0_3905"/>
          <p:cNvSpPr/>
          <p:nvPr/>
        </p:nvSpPr>
        <p:spPr>
          <a:xfrm>
            <a:off x="8714864" y="8833910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3" name="Google Shape;3603;g21d48e7f097_0_3905"/>
          <p:cNvSpPr txBox="1"/>
          <p:nvPr>
            <p:ph idx="9" type="body"/>
          </p:nvPr>
        </p:nvSpPr>
        <p:spPr>
          <a:xfrm>
            <a:off x="8558142" y="8949482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04" name="Google Shape;3604;g21d48e7f097_0_3905"/>
          <p:cNvSpPr/>
          <p:nvPr/>
        </p:nvSpPr>
        <p:spPr>
          <a:xfrm>
            <a:off x="8714864" y="507984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g21d48e7f097_0_3905"/>
          <p:cNvSpPr txBox="1"/>
          <p:nvPr>
            <p:ph idx="13" type="body"/>
          </p:nvPr>
        </p:nvSpPr>
        <p:spPr>
          <a:xfrm>
            <a:off x="8558142" y="623558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Middle">
  <p:cSld name="Timeline - Midd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7" name="Google Shape;3607;g21d48e7f097_0_3934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8" name="Google Shape;3608;g21d48e7f097_0_393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9" name="Google Shape;3609;g21d48e7f097_0_3934"/>
          <p:cNvSpPr/>
          <p:nvPr/>
        </p:nvSpPr>
        <p:spPr>
          <a:xfrm>
            <a:off x="8714864" y="507984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0" name="Google Shape;3610;g21d48e7f097_0_3934"/>
          <p:cNvSpPr txBox="1"/>
          <p:nvPr>
            <p:ph idx="1" type="body"/>
          </p:nvPr>
        </p:nvSpPr>
        <p:spPr>
          <a:xfrm>
            <a:off x="8558142" y="623558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611" name="Google Shape;3611;g21d48e7f097_0_3934"/>
          <p:cNvCxnSpPr/>
          <p:nvPr/>
        </p:nvCxnSpPr>
        <p:spPr>
          <a:xfrm>
            <a:off x="9142414" y="0"/>
            <a:ext cx="0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12" name="Google Shape;3612;g21d48e7f097_0_3934"/>
          <p:cNvSpPr/>
          <p:nvPr/>
        </p:nvSpPr>
        <p:spPr>
          <a:xfrm>
            <a:off x="8973505" y="2803239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3" name="Google Shape;3613;g21d48e7f097_0_3934"/>
          <p:cNvGrpSpPr/>
          <p:nvPr/>
        </p:nvGrpSpPr>
        <p:grpSpPr>
          <a:xfrm>
            <a:off x="9458253" y="4558433"/>
            <a:ext cx="6930758" cy="630072"/>
            <a:chOff x="12" y="-1"/>
            <a:chExt cx="6930758" cy="630072"/>
          </a:xfrm>
        </p:grpSpPr>
        <p:sp>
          <p:nvSpPr>
            <p:cNvPr id="3614" name="Google Shape;3614;g21d48e7f097_0_3934"/>
            <p:cNvSpPr/>
            <p:nvPr/>
          </p:nvSpPr>
          <p:spPr>
            <a:xfrm rot="10800000">
              <a:off x="111704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g21d48e7f097_0_3934"/>
            <p:cNvSpPr/>
            <p:nvPr/>
          </p:nvSpPr>
          <p:spPr>
            <a:xfrm rot="10800000">
              <a:off x="12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g21d48e7f097_0_3934"/>
          <p:cNvSpPr txBox="1"/>
          <p:nvPr>
            <p:ph idx="2" type="body"/>
          </p:nvPr>
        </p:nvSpPr>
        <p:spPr>
          <a:xfrm>
            <a:off x="10763384" y="4454940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17" name="Google Shape;3617;g21d48e7f097_0_3934"/>
          <p:cNvSpPr txBox="1"/>
          <p:nvPr>
            <p:ph idx="3" type="body"/>
          </p:nvPr>
        </p:nvSpPr>
        <p:spPr>
          <a:xfrm>
            <a:off x="10718380" y="5188508"/>
            <a:ext cx="51207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18" name="Google Shape;3618;g21d48e7f097_0_3934"/>
          <p:cNvSpPr/>
          <p:nvPr/>
        </p:nvSpPr>
        <p:spPr>
          <a:xfrm>
            <a:off x="8973505" y="5008484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9" name="Google Shape;3619;g21d48e7f097_0_3934"/>
          <p:cNvGrpSpPr/>
          <p:nvPr/>
        </p:nvGrpSpPr>
        <p:grpSpPr>
          <a:xfrm>
            <a:off x="1852398" y="6700848"/>
            <a:ext cx="6930758" cy="630072"/>
            <a:chOff x="0" y="-1"/>
            <a:chExt cx="6930758" cy="630072"/>
          </a:xfrm>
        </p:grpSpPr>
        <p:sp>
          <p:nvSpPr>
            <p:cNvPr id="3620" name="Google Shape;3620;g21d48e7f097_0_3934"/>
            <p:cNvSpPr/>
            <p:nvPr/>
          </p:nvSpPr>
          <p:spPr>
            <a:xfrm flipH="1" rot="10800000">
              <a:off x="0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g21d48e7f097_0_3934"/>
            <p:cNvSpPr/>
            <p:nvPr/>
          </p:nvSpPr>
          <p:spPr>
            <a:xfrm flipH="1" rot="10800000">
              <a:off x="5535614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2" name="Google Shape;3622;g21d48e7f097_0_3934"/>
          <p:cNvSpPr txBox="1"/>
          <p:nvPr>
            <p:ph idx="4" type="body"/>
          </p:nvPr>
        </p:nvSpPr>
        <p:spPr>
          <a:xfrm>
            <a:off x="2257442" y="6597354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23" name="Google Shape;3623;g21d48e7f097_0_3934"/>
          <p:cNvSpPr txBox="1"/>
          <p:nvPr>
            <p:ph idx="5" type="body"/>
          </p:nvPr>
        </p:nvSpPr>
        <p:spPr>
          <a:xfrm>
            <a:off x="2302448" y="7330922"/>
            <a:ext cx="50856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24" name="Google Shape;3624;g21d48e7f097_0_3934"/>
          <p:cNvSpPr/>
          <p:nvPr/>
        </p:nvSpPr>
        <p:spPr>
          <a:xfrm>
            <a:off x="8973505" y="7123721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g21d48e7f097_0_3934"/>
          <p:cNvSpPr/>
          <p:nvPr/>
        </p:nvSpPr>
        <p:spPr>
          <a:xfrm>
            <a:off x="8714864" y="8833910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g21d48e7f097_0_3934"/>
          <p:cNvSpPr txBox="1"/>
          <p:nvPr>
            <p:ph idx="6" type="body"/>
          </p:nvPr>
        </p:nvSpPr>
        <p:spPr>
          <a:xfrm>
            <a:off x="8558142" y="8949482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3627" name="Google Shape;3627;g21d48e7f097_0_3934"/>
          <p:cNvGrpSpPr/>
          <p:nvPr/>
        </p:nvGrpSpPr>
        <p:grpSpPr>
          <a:xfrm>
            <a:off x="1852398" y="2366673"/>
            <a:ext cx="6930758" cy="630072"/>
            <a:chOff x="0" y="-1"/>
            <a:chExt cx="6930758" cy="630072"/>
          </a:xfrm>
        </p:grpSpPr>
        <p:sp>
          <p:nvSpPr>
            <p:cNvPr id="3628" name="Google Shape;3628;g21d48e7f097_0_3934"/>
            <p:cNvSpPr/>
            <p:nvPr/>
          </p:nvSpPr>
          <p:spPr>
            <a:xfrm flipH="1" rot="10800000">
              <a:off x="0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g21d48e7f097_0_3934"/>
            <p:cNvSpPr/>
            <p:nvPr/>
          </p:nvSpPr>
          <p:spPr>
            <a:xfrm flipH="1" rot="10800000">
              <a:off x="5535614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0" name="Google Shape;3630;g21d48e7f097_0_3934"/>
          <p:cNvSpPr txBox="1"/>
          <p:nvPr>
            <p:ph idx="7" type="body"/>
          </p:nvPr>
        </p:nvSpPr>
        <p:spPr>
          <a:xfrm>
            <a:off x="2257442" y="2263181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31" name="Google Shape;3631;g21d48e7f097_0_3934"/>
          <p:cNvSpPr txBox="1"/>
          <p:nvPr>
            <p:ph idx="8" type="body"/>
          </p:nvPr>
        </p:nvSpPr>
        <p:spPr>
          <a:xfrm>
            <a:off x="2302448" y="2996746"/>
            <a:ext cx="50856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End">
  <p:cSld name="Timeline - E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3" name="Google Shape;3633;g21d48e7f097_0_3960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4" name="Google Shape;3634;g21d48e7f097_0_396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5" name="Google Shape;3635;g21d48e7f097_0_3960"/>
          <p:cNvSpPr/>
          <p:nvPr/>
        </p:nvSpPr>
        <p:spPr>
          <a:xfrm>
            <a:off x="8714864" y="507984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g21d48e7f097_0_3960"/>
          <p:cNvSpPr txBox="1"/>
          <p:nvPr>
            <p:ph idx="1" type="body"/>
          </p:nvPr>
        </p:nvSpPr>
        <p:spPr>
          <a:xfrm>
            <a:off x="8558142" y="623558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637" name="Google Shape;3637;g21d48e7f097_0_3960"/>
          <p:cNvCxnSpPr/>
          <p:nvPr/>
        </p:nvCxnSpPr>
        <p:spPr>
          <a:xfrm>
            <a:off x="9142414" y="0"/>
            <a:ext cx="0" cy="9688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38" name="Google Shape;3638;g21d48e7f097_0_3960"/>
          <p:cNvSpPr/>
          <p:nvPr/>
        </p:nvSpPr>
        <p:spPr>
          <a:xfrm>
            <a:off x="8973505" y="2803239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9" name="Google Shape;3639;g21d48e7f097_0_3960"/>
          <p:cNvGrpSpPr/>
          <p:nvPr/>
        </p:nvGrpSpPr>
        <p:grpSpPr>
          <a:xfrm>
            <a:off x="9458253" y="2353189"/>
            <a:ext cx="6930758" cy="630072"/>
            <a:chOff x="12" y="-1"/>
            <a:chExt cx="6930758" cy="630072"/>
          </a:xfrm>
        </p:grpSpPr>
        <p:sp>
          <p:nvSpPr>
            <p:cNvPr id="3640" name="Google Shape;3640;g21d48e7f097_0_3960"/>
            <p:cNvSpPr/>
            <p:nvPr/>
          </p:nvSpPr>
          <p:spPr>
            <a:xfrm rot="10800000">
              <a:off x="111704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g21d48e7f097_0_3960"/>
            <p:cNvSpPr/>
            <p:nvPr/>
          </p:nvSpPr>
          <p:spPr>
            <a:xfrm rot="10800000">
              <a:off x="12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2" name="Google Shape;3642;g21d48e7f097_0_3960"/>
          <p:cNvSpPr txBox="1"/>
          <p:nvPr>
            <p:ph idx="2" type="body"/>
          </p:nvPr>
        </p:nvSpPr>
        <p:spPr>
          <a:xfrm>
            <a:off x="10763384" y="2249696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43" name="Google Shape;3643;g21d48e7f097_0_3960"/>
          <p:cNvSpPr txBox="1"/>
          <p:nvPr>
            <p:ph idx="3" type="body"/>
          </p:nvPr>
        </p:nvSpPr>
        <p:spPr>
          <a:xfrm>
            <a:off x="10718380" y="2983262"/>
            <a:ext cx="51207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44" name="Google Shape;3644;g21d48e7f097_0_3960"/>
          <p:cNvSpPr/>
          <p:nvPr/>
        </p:nvSpPr>
        <p:spPr>
          <a:xfrm>
            <a:off x="8973505" y="5008484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5" name="Google Shape;3645;g21d48e7f097_0_3960"/>
          <p:cNvGrpSpPr/>
          <p:nvPr/>
        </p:nvGrpSpPr>
        <p:grpSpPr>
          <a:xfrm>
            <a:off x="1852398" y="4571918"/>
            <a:ext cx="6930758" cy="630072"/>
            <a:chOff x="0" y="-1"/>
            <a:chExt cx="6930758" cy="630072"/>
          </a:xfrm>
        </p:grpSpPr>
        <p:sp>
          <p:nvSpPr>
            <p:cNvPr id="3646" name="Google Shape;3646;g21d48e7f097_0_3960"/>
            <p:cNvSpPr/>
            <p:nvPr/>
          </p:nvSpPr>
          <p:spPr>
            <a:xfrm flipH="1" rot="10800000">
              <a:off x="0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g21d48e7f097_0_3960"/>
            <p:cNvSpPr/>
            <p:nvPr/>
          </p:nvSpPr>
          <p:spPr>
            <a:xfrm flipH="1" rot="10800000">
              <a:off x="5535614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8" name="Google Shape;3648;g21d48e7f097_0_3960"/>
          <p:cNvSpPr txBox="1"/>
          <p:nvPr>
            <p:ph idx="4" type="body"/>
          </p:nvPr>
        </p:nvSpPr>
        <p:spPr>
          <a:xfrm>
            <a:off x="2257442" y="4468424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49" name="Google Shape;3649;g21d48e7f097_0_3960"/>
          <p:cNvSpPr txBox="1"/>
          <p:nvPr>
            <p:ph idx="5" type="body"/>
          </p:nvPr>
        </p:nvSpPr>
        <p:spPr>
          <a:xfrm>
            <a:off x="2302448" y="5201991"/>
            <a:ext cx="50856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50" name="Google Shape;3650;g21d48e7f097_0_3960"/>
          <p:cNvSpPr/>
          <p:nvPr/>
        </p:nvSpPr>
        <p:spPr>
          <a:xfrm>
            <a:off x="8973505" y="7123721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1" name="Google Shape;3651;g21d48e7f097_0_3960"/>
          <p:cNvGrpSpPr/>
          <p:nvPr/>
        </p:nvGrpSpPr>
        <p:grpSpPr>
          <a:xfrm>
            <a:off x="9458253" y="6673669"/>
            <a:ext cx="6930758" cy="630072"/>
            <a:chOff x="12" y="-1"/>
            <a:chExt cx="6930758" cy="630072"/>
          </a:xfrm>
        </p:grpSpPr>
        <p:sp>
          <p:nvSpPr>
            <p:cNvPr id="3652" name="Google Shape;3652;g21d48e7f097_0_3960"/>
            <p:cNvSpPr/>
            <p:nvPr/>
          </p:nvSpPr>
          <p:spPr>
            <a:xfrm rot="10800000">
              <a:off x="111704" y="-1"/>
              <a:ext cx="681906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g21d48e7f097_0_3960"/>
            <p:cNvSpPr/>
            <p:nvPr/>
          </p:nvSpPr>
          <p:spPr>
            <a:xfrm rot="10800000">
              <a:off x="12" y="-1"/>
              <a:ext cx="1395144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4" name="Google Shape;3654;g21d48e7f097_0_3960"/>
          <p:cNvSpPr txBox="1"/>
          <p:nvPr>
            <p:ph idx="6" type="body"/>
          </p:nvPr>
        </p:nvSpPr>
        <p:spPr>
          <a:xfrm>
            <a:off x="10763384" y="6570174"/>
            <a:ext cx="5175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55" name="Google Shape;3655;g21d48e7f097_0_3960"/>
          <p:cNvSpPr txBox="1"/>
          <p:nvPr>
            <p:ph idx="7" type="body"/>
          </p:nvPr>
        </p:nvSpPr>
        <p:spPr>
          <a:xfrm>
            <a:off x="10718380" y="7303741"/>
            <a:ext cx="51207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56" name="Google Shape;3656;g21d48e7f097_0_3960"/>
          <p:cNvSpPr/>
          <p:nvPr/>
        </p:nvSpPr>
        <p:spPr>
          <a:xfrm>
            <a:off x="8714864" y="8833910"/>
            <a:ext cx="855300" cy="855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g21d48e7f097_0_3960"/>
          <p:cNvSpPr txBox="1"/>
          <p:nvPr>
            <p:ph idx="8" type="body"/>
          </p:nvPr>
        </p:nvSpPr>
        <p:spPr>
          <a:xfrm>
            <a:off x="8558142" y="8949482"/>
            <a:ext cx="11700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5 Points">
  <p:cSld name="1_5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21d48e7f097_0_3986"/>
          <p:cNvSpPr/>
          <p:nvPr/>
        </p:nvSpPr>
        <p:spPr>
          <a:xfrm>
            <a:off x="939800" y="1788632"/>
            <a:ext cx="6572700" cy="65727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333"/>
                </a:srgbClr>
              </a:gs>
              <a:gs pos="100000">
                <a:srgbClr val="8AC8E9">
                  <a:alpha val="14509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0" name="Google Shape;3660;g21d48e7f097_0_3986"/>
          <p:cNvSpPr/>
          <p:nvPr/>
        </p:nvSpPr>
        <p:spPr>
          <a:xfrm>
            <a:off x="1939273" y="2788106"/>
            <a:ext cx="4573800" cy="4573800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529"/>
                </a:srgbClr>
              </a:gs>
              <a:gs pos="100000">
                <a:srgbClr val="8AC8E9">
                  <a:alpha val="37254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g21d48e7f097_0_3986"/>
          <p:cNvSpPr/>
          <p:nvPr/>
        </p:nvSpPr>
        <p:spPr>
          <a:xfrm rot="4323303">
            <a:off x="3004980" y="3292422"/>
            <a:ext cx="5924344" cy="3200310"/>
          </a:xfrm>
          <a:custGeom>
            <a:rect b="b" l="l" r="r" t="t"/>
            <a:pathLst>
              <a:path extrusionOk="0" h="19044" w="21600">
                <a:moveTo>
                  <a:pt x="0" y="7951"/>
                </a:moveTo>
                <a:lnTo>
                  <a:pt x="0" y="7951"/>
                </a:lnTo>
                <a:cubicBezTo>
                  <a:pt x="3821" y="-578"/>
                  <a:pt x="11258" y="-2556"/>
                  <a:pt x="16611" y="3533"/>
                </a:cubicBezTo>
                <a:cubicBezTo>
                  <a:pt x="19742" y="7094"/>
                  <a:pt x="21600" y="12846"/>
                  <a:pt x="21600" y="18976"/>
                </a:cubicBezTo>
                <a:lnTo>
                  <a:pt x="21394" y="19044"/>
                </a:lnTo>
                <a:cubicBezTo>
                  <a:pt x="21394" y="8751"/>
                  <a:pt x="16155" y="406"/>
                  <a:pt x="9692" y="406"/>
                </a:cubicBezTo>
                <a:cubicBezTo>
                  <a:pt x="5912" y="406"/>
                  <a:pt x="2366" y="3314"/>
                  <a:pt x="169" y="8212"/>
                </a:cubicBez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g21d48e7f097_0_398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3" name="Google Shape;3663;g21d48e7f097_0_3986"/>
          <p:cNvSpPr txBox="1"/>
          <p:nvPr>
            <p:ph type="title"/>
          </p:nvPr>
        </p:nvSpPr>
        <p:spPr>
          <a:xfrm>
            <a:off x="1132316" y="2353191"/>
            <a:ext cx="64809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None/>
              <a:defRPr/>
            </a:lvl9pPr>
          </a:lstStyle>
          <a:p/>
        </p:txBody>
      </p:sp>
      <p:sp>
        <p:nvSpPr>
          <p:cNvPr id="3664" name="Google Shape;3664;g21d48e7f097_0_3986"/>
          <p:cNvSpPr/>
          <p:nvPr/>
        </p:nvSpPr>
        <p:spPr>
          <a:xfrm>
            <a:off x="7343007" y="4963481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g21d48e7f097_0_3986"/>
          <p:cNvSpPr/>
          <p:nvPr/>
        </p:nvSpPr>
        <p:spPr>
          <a:xfrm>
            <a:off x="6731566" y="2983260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g21d48e7f097_0_3986"/>
          <p:cNvSpPr/>
          <p:nvPr/>
        </p:nvSpPr>
        <p:spPr>
          <a:xfrm>
            <a:off x="5137761" y="1835633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g21d48e7f097_0_3986"/>
          <p:cNvSpPr/>
          <p:nvPr/>
        </p:nvSpPr>
        <p:spPr>
          <a:xfrm>
            <a:off x="6731566" y="6830099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g21d48e7f097_0_3986"/>
          <p:cNvSpPr/>
          <p:nvPr/>
        </p:nvSpPr>
        <p:spPr>
          <a:xfrm>
            <a:off x="5137761" y="8001318"/>
            <a:ext cx="360300" cy="36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9" name="Google Shape;3669;g21d48e7f097_0_3986"/>
          <p:cNvCxnSpPr/>
          <p:nvPr/>
        </p:nvCxnSpPr>
        <p:spPr>
          <a:xfrm>
            <a:off x="5497801" y="2015652"/>
            <a:ext cx="3870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70" name="Google Shape;3670;g21d48e7f097_0_3986"/>
          <p:cNvCxnSpPr/>
          <p:nvPr/>
        </p:nvCxnSpPr>
        <p:spPr>
          <a:xfrm>
            <a:off x="7091606" y="3163280"/>
            <a:ext cx="25017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71" name="Google Shape;3671;g21d48e7f097_0_3986"/>
          <p:cNvCxnSpPr/>
          <p:nvPr/>
        </p:nvCxnSpPr>
        <p:spPr>
          <a:xfrm>
            <a:off x="7703046" y="5143500"/>
            <a:ext cx="18105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72" name="Google Shape;3672;g21d48e7f097_0_3986"/>
          <p:cNvCxnSpPr/>
          <p:nvPr/>
        </p:nvCxnSpPr>
        <p:spPr>
          <a:xfrm>
            <a:off x="7091605" y="7010118"/>
            <a:ext cx="2421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673" name="Google Shape;3673;g21d48e7f097_0_3986"/>
          <p:cNvCxnSpPr/>
          <p:nvPr/>
        </p:nvCxnSpPr>
        <p:spPr>
          <a:xfrm>
            <a:off x="5317780" y="8181338"/>
            <a:ext cx="41955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74" name="Google Shape;3674;g21d48e7f097_0_3986"/>
          <p:cNvSpPr/>
          <p:nvPr/>
        </p:nvSpPr>
        <p:spPr>
          <a:xfrm>
            <a:off x="9142414" y="451343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g21d48e7f097_0_3986"/>
          <p:cNvSpPr/>
          <p:nvPr/>
        </p:nvSpPr>
        <p:spPr>
          <a:xfrm>
            <a:off x="9142414" y="1183059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g21d48e7f097_0_3986"/>
          <p:cNvSpPr/>
          <p:nvPr/>
        </p:nvSpPr>
        <p:spPr>
          <a:xfrm>
            <a:off x="9142414" y="2848245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Google Shape;3677;g21d48e7f097_0_3986"/>
          <p:cNvSpPr/>
          <p:nvPr/>
        </p:nvSpPr>
        <p:spPr>
          <a:xfrm>
            <a:off x="9142414" y="7843800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g21d48e7f097_0_3986"/>
          <p:cNvSpPr/>
          <p:nvPr/>
        </p:nvSpPr>
        <p:spPr>
          <a:xfrm>
            <a:off x="9142414" y="6178616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Google Shape;3679;g21d48e7f097_0_3986"/>
          <p:cNvSpPr/>
          <p:nvPr>
            <p:ph idx="2" type="pic"/>
          </p:nvPr>
        </p:nvSpPr>
        <p:spPr>
          <a:xfrm>
            <a:off x="9464426" y="1505073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0" name="Google Shape;3680;g21d48e7f097_0_3986"/>
          <p:cNvSpPr/>
          <p:nvPr>
            <p:ph idx="3" type="pic"/>
          </p:nvPr>
        </p:nvSpPr>
        <p:spPr>
          <a:xfrm>
            <a:off x="9464426" y="3163280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1" name="Google Shape;3681;g21d48e7f097_0_3986"/>
          <p:cNvSpPr/>
          <p:nvPr>
            <p:ph idx="4" type="pic"/>
          </p:nvPr>
        </p:nvSpPr>
        <p:spPr>
          <a:xfrm>
            <a:off x="9464426" y="4790438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2" name="Google Shape;3682;g21d48e7f097_0_3986"/>
          <p:cNvSpPr/>
          <p:nvPr>
            <p:ph idx="5" type="pic"/>
          </p:nvPr>
        </p:nvSpPr>
        <p:spPr>
          <a:xfrm>
            <a:off x="9464426" y="6500630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3" name="Google Shape;3683;g21d48e7f097_0_3986"/>
          <p:cNvSpPr/>
          <p:nvPr>
            <p:ph idx="6" type="pic"/>
          </p:nvPr>
        </p:nvSpPr>
        <p:spPr>
          <a:xfrm>
            <a:off x="9464426" y="8165814"/>
            <a:ext cx="616200" cy="615600"/>
          </a:xfrm>
          <a:prstGeom prst="rect">
            <a:avLst/>
          </a:prstGeom>
          <a:noFill/>
          <a:ln>
            <a:noFill/>
          </a:ln>
        </p:spPr>
      </p:sp>
      <p:sp>
        <p:nvSpPr>
          <p:cNvPr id="3684" name="Google Shape;3684;g21d48e7f097_0_3986"/>
          <p:cNvSpPr txBox="1"/>
          <p:nvPr>
            <p:ph idx="1" type="body"/>
          </p:nvPr>
        </p:nvSpPr>
        <p:spPr>
          <a:xfrm>
            <a:off x="10538361" y="1065484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85" name="Google Shape;3685;g21d48e7f097_0_3986"/>
          <p:cNvSpPr txBox="1"/>
          <p:nvPr>
            <p:ph idx="7" type="body"/>
          </p:nvPr>
        </p:nvSpPr>
        <p:spPr>
          <a:xfrm>
            <a:off x="10538361" y="1785565"/>
            <a:ext cx="70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86" name="Google Shape;3686;g21d48e7f097_0_3986"/>
          <p:cNvSpPr txBox="1"/>
          <p:nvPr>
            <p:ph idx="8" type="body"/>
          </p:nvPr>
        </p:nvSpPr>
        <p:spPr>
          <a:xfrm>
            <a:off x="10538361" y="2730671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87" name="Google Shape;3687;g21d48e7f097_0_3986"/>
          <p:cNvSpPr txBox="1"/>
          <p:nvPr>
            <p:ph idx="9" type="body"/>
          </p:nvPr>
        </p:nvSpPr>
        <p:spPr>
          <a:xfrm>
            <a:off x="10538361" y="3450752"/>
            <a:ext cx="70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88" name="Google Shape;3688;g21d48e7f097_0_3986"/>
          <p:cNvSpPr txBox="1"/>
          <p:nvPr>
            <p:ph idx="13" type="body"/>
          </p:nvPr>
        </p:nvSpPr>
        <p:spPr>
          <a:xfrm>
            <a:off x="10538361" y="4395020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89" name="Google Shape;3689;g21d48e7f097_0_3986"/>
          <p:cNvSpPr txBox="1"/>
          <p:nvPr>
            <p:ph idx="14" type="body"/>
          </p:nvPr>
        </p:nvSpPr>
        <p:spPr>
          <a:xfrm>
            <a:off x="10538361" y="5115101"/>
            <a:ext cx="70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90" name="Google Shape;3690;g21d48e7f097_0_3986"/>
          <p:cNvSpPr txBox="1"/>
          <p:nvPr>
            <p:ph idx="15" type="body"/>
          </p:nvPr>
        </p:nvSpPr>
        <p:spPr>
          <a:xfrm>
            <a:off x="10538361" y="6072561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91" name="Google Shape;3691;g21d48e7f097_0_3986"/>
          <p:cNvSpPr txBox="1"/>
          <p:nvPr>
            <p:ph idx="16" type="body"/>
          </p:nvPr>
        </p:nvSpPr>
        <p:spPr>
          <a:xfrm>
            <a:off x="10538361" y="6792642"/>
            <a:ext cx="70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92" name="Google Shape;3692;g21d48e7f097_0_3986"/>
          <p:cNvSpPr txBox="1"/>
          <p:nvPr>
            <p:ph idx="17" type="body"/>
          </p:nvPr>
        </p:nvSpPr>
        <p:spPr>
          <a:xfrm>
            <a:off x="10538361" y="7717457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93" name="Google Shape;3693;g21d48e7f097_0_3986"/>
          <p:cNvSpPr txBox="1"/>
          <p:nvPr>
            <p:ph idx="18" type="body"/>
          </p:nvPr>
        </p:nvSpPr>
        <p:spPr>
          <a:xfrm>
            <a:off x="10538361" y="8437538"/>
            <a:ext cx="70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694" name="Google Shape;3694;g21d48e7f097_0_3986"/>
          <p:cNvSpPr txBox="1"/>
          <p:nvPr>
            <p:ph idx="19" type="body"/>
          </p:nvPr>
        </p:nvSpPr>
        <p:spPr>
          <a:xfrm>
            <a:off x="1357341" y="5166756"/>
            <a:ext cx="5734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row">
  <p:cSld name="Arrow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21d48e7f097_0_4023"/>
          <p:cNvSpPr/>
          <p:nvPr/>
        </p:nvSpPr>
        <p:spPr>
          <a:xfrm rot="151770">
            <a:off x="10521343" y="3403654"/>
            <a:ext cx="807547" cy="288975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166" y="6199"/>
                </a:lnTo>
                <a:lnTo>
                  <a:pt x="21600" y="21600"/>
                </a:lnTo>
                <a:lnTo>
                  <a:pt x="0" y="14624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g21d48e7f097_0_4023"/>
          <p:cNvSpPr/>
          <p:nvPr/>
        </p:nvSpPr>
        <p:spPr>
          <a:xfrm rot="257651">
            <a:off x="5185261" y="5869935"/>
            <a:ext cx="735601" cy="26934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7075" y="5126"/>
                </a:lnTo>
                <a:lnTo>
                  <a:pt x="21600" y="21600"/>
                </a:lnTo>
                <a:lnTo>
                  <a:pt x="0" y="15116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g21d48e7f097_0_4023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9" name="Google Shape;3699;g21d48e7f097_0_4023"/>
          <p:cNvSpPr/>
          <p:nvPr/>
        </p:nvSpPr>
        <p:spPr>
          <a:xfrm rot="3103841">
            <a:off x="12137012" y="686310"/>
            <a:ext cx="2477330" cy="6358755"/>
          </a:xfrm>
          <a:custGeom>
            <a:rect b="b" l="l" r="r" t="t"/>
            <a:pathLst>
              <a:path extrusionOk="0" h="21600" w="21600">
                <a:moveTo>
                  <a:pt x="0" y="4210"/>
                </a:moveTo>
                <a:lnTo>
                  <a:pt x="10800" y="0"/>
                </a:lnTo>
                <a:lnTo>
                  <a:pt x="21600" y="4210"/>
                </a:lnTo>
                <a:lnTo>
                  <a:pt x="16200" y="421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42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g21d48e7f097_0_4023"/>
          <p:cNvSpPr/>
          <p:nvPr/>
        </p:nvSpPr>
        <p:spPr>
          <a:xfrm rot="-7672395">
            <a:off x="3105768" y="5192727"/>
            <a:ext cx="873734" cy="5123845"/>
          </a:xfrm>
          <a:prstGeom prst="triangle">
            <a:avLst>
              <a:gd fmla="val 50000" name="adj"/>
            </a:avLst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1" name="Google Shape;3701;g21d48e7f097_0_4023"/>
          <p:cNvSpPr/>
          <p:nvPr/>
        </p:nvSpPr>
        <p:spPr>
          <a:xfrm rot="-2311987">
            <a:off x="4712824" y="5437358"/>
            <a:ext cx="6970677" cy="1093159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02" name="Google Shape;3702;g21d48e7f097_0_4023"/>
          <p:cNvGrpSpPr/>
          <p:nvPr/>
        </p:nvGrpSpPr>
        <p:grpSpPr>
          <a:xfrm>
            <a:off x="4257656" y="6155099"/>
            <a:ext cx="828000" cy="828000"/>
            <a:chOff x="0" y="0"/>
            <a:chExt cx="828000" cy="828000"/>
          </a:xfrm>
        </p:grpSpPr>
        <p:sp>
          <p:nvSpPr>
            <p:cNvPr id="3703" name="Google Shape;3703;g21d48e7f097_0_4023"/>
            <p:cNvSpPr/>
            <p:nvPr/>
          </p:nvSpPr>
          <p:spPr>
            <a:xfrm>
              <a:off x="0" y="0"/>
              <a:ext cx="828000" cy="828000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g21d48e7f097_0_4023"/>
            <p:cNvSpPr txBox="1"/>
            <p:nvPr/>
          </p:nvSpPr>
          <p:spPr>
            <a:xfrm>
              <a:off x="121241" y="67704"/>
              <a:ext cx="5853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25" lIns="68525" spcFirstLastPara="1" rIns="68525" wrap="square" tIns="685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5" name="Google Shape;3705;g21d48e7f097_0_4023"/>
          <p:cNvGrpSpPr/>
          <p:nvPr/>
        </p:nvGrpSpPr>
        <p:grpSpPr>
          <a:xfrm>
            <a:off x="7370113" y="6322205"/>
            <a:ext cx="828000" cy="828000"/>
            <a:chOff x="0" y="0"/>
            <a:chExt cx="828000" cy="828000"/>
          </a:xfrm>
        </p:grpSpPr>
        <p:sp>
          <p:nvSpPr>
            <p:cNvPr id="3706" name="Google Shape;3706;g21d48e7f097_0_4023"/>
            <p:cNvSpPr/>
            <p:nvPr/>
          </p:nvSpPr>
          <p:spPr>
            <a:xfrm>
              <a:off x="0" y="0"/>
              <a:ext cx="828000" cy="828000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g21d48e7f097_0_4023"/>
            <p:cNvSpPr txBox="1"/>
            <p:nvPr/>
          </p:nvSpPr>
          <p:spPr>
            <a:xfrm>
              <a:off x="121241" y="67704"/>
              <a:ext cx="5853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25" lIns="68525" spcFirstLastPara="1" rIns="68525" wrap="square" tIns="685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8" name="Google Shape;3708;g21d48e7f097_0_4023"/>
          <p:cNvGrpSpPr/>
          <p:nvPr/>
        </p:nvGrpSpPr>
        <p:grpSpPr>
          <a:xfrm>
            <a:off x="9555832" y="3685457"/>
            <a:ext cx="828000" cy="828000"/>
            <a:chOff x="0" y="0"/>
            <a:chExt cx="828000" cy="828000"/>
          </a:xfrm>
        </p:grpSpPr>
        <p:sp>
          <p:nvSpPr>
            <p:cNvPr id="3709" name="Google Shape;3709;g21d48e7f097_0_4023"/>
            <p:cNvSpPr/>
            <p:nvPr/>
          </p:nvSpPr>
          <p:spPr>
            <a:xfrm>
              <a:off x="0" y="0"/>
              <a:ext cx="828000" cy="828000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g21d48e7f097_0_4023"/>
            <p:cNvSpPr txBox="1"/>
            <p:nvPr/>
          </p:nvSpPr>
          <p:spPr>
            <a:xfrm>
              <a:off x="121241" y="67704"/>
              <a:ext cx="5853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25" lIns="68525" spcFirstLastPara="1" rIns="68525" wrap="square" tIns="685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1" name="Google Shape;3711;g21d48e7f097_0_4023"/>
          <p:cNvGrpSpPr/>
          <p:nvPr/>
        </p:nvGrpSpPr>
        <p:grpSpPr>
          <a:xfrm>
            <a:off x="13375674" y="3608273"/>
            <a:ext cx="828000" cy="828000"/>
            <a:chOff x="0" y="0"/>
            <a:chExt cx="828000" cy="828000"/>
          </a:xfrm>
        </p:grpSpPr>
        <p:sp>
          <p:nvSpPr>
            <p:cNvPr id="3712" name="Google Shape;3712;g21d48e7f097_0_4023"/>
            <p:cNvSpPr/>
            <p:nvPr/>
          </p:nvSpPr>
          <p:spPr>
            <a:xfrm>
              <a:off x="0" y="0"/>
              <a:ext cx="828000" cy="828000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g21d48e7f097_0_4023"/>
            <p:cNvSpPr txBox="1"/>
            <p:nvPr/>
          </p:nvSpPr>
          <p:spPr>
            <a:xfrm>
              <a:off x="121241" y="67704"/>
              <a:ext cx="5853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25" lIns="68525" spcFirstLastPara="1" rIns="68525" wrap="square" tIns="685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14" name="Google Shape;3714;g21d48e7f097_0_4023"/>
          <p:cNvSpPr txBox="1"/>
          <p:nvPr>
            <p:ph idx="1" type="body"/>
          </p:nvPr>
        </p:nvSpPr>
        <p:spPr>
          <a:xfrm>
            <a:off x="465695" y="4552800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15" name="Google Shape;3715;g21d48e7f097_0_4023"/>
          <p:cNvSpPr txBox="1"/>
          <p:nvPr>
            <p:ph idx="2" type="body"/>
          </p:nvPr>
        </p:nvSpPr>
        <p:spPr>
          <a:xfrm>
            <a:off x="465696" y="4011540"/>
            <a:ext cx="431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16" name="Google Shape;3716;g21d48e7f097_0_4023"/>
          <p:cNvSpPr txBox="1"/>
          <p:nvPr>
            <p:ph idx="3" type="body"/>
          </p:nvPr>
        </p:nvSpPr>
        <p:spPr>
          <a:xfrm>
            <a:off x="8333117" y="7110311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17" name="Google Shape;3717;g21d48e7f097_0_4023"/>
          <p:cNvSpPr txBox="1"/>
          <p:nvPr>
            <p:ph idx="4" type="body"/>
          </p:nvPr>
        </p:nvSpPr>
        <p:spPr>
          <a:xfrm>
            <a:off x="8333117" y="6569051"/>
            <a:ext cx="431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18" name="Google Shape;3718;g21d48e7f097_0_4023"/>
          <p:cNvSpPr txBox="1"/>
          <p:nvPr>
            <p:ph idx="5" type="body"/>
          </p:nvPr>
        </p:nvSpPr>
        <p:spPr>
          <a:xfrm>
            <a:off x="8648152" y="1634310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19" name="Google Shape;3719;g21d48e7f097_0_4023"/>
          <p:cNvSpPr txBox="1"/>
          <p:nvPr>
            <p:ph idx="6" type="body"/>
          </p:nvPr>
        </p:nvSpPr>
        <p:spPr>
          <a:xfrm>
            <a:off x="8648152" y="1093050"/>
            <a:ext cx="431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20" name="Google Shape;3720;g21d48e7f097_0_4023"/>
          <p:cNvSpPr txBox="1"/>
          <p:nvPr>
            <p:ph idx="7" type="body"/>
          </p:nvPr>
        </p:nvSpPr>
        <p:spPr>
          <a:xfrm>
            <a:off x="13517146" y="5144700"/>
            <a:ext cx="4312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21" name="Google Shape;3721;g21d48e7f097_0_4023"/>
          <p:cNvSpPr txBox="1"/>
          <p:nvPr>
            <p:ph idx="8" type="body"/>
          </p:nvPr>
        </p:nvSpPr>
        <p:spPr>
          <a:xfrm>
            <a:off x="13517146" y="4603439"/>
            <a:ext cx="43122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722" name="Google Shape;3722;g21d48e7f097_0_4023"/>
          <p:cNvCxnSpPr/>
          <p:nvPr/>
        </p:nvCxnSpPr>
        <p:spPr>
          <a:xfrm rot="10800000">
            <a:off x="7135" y="2791181"/>
            <a:ext cx="80124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3" name="Google Shape;3723;g21d48e7f097_0_4023"/>
          <p:cNvSpPr txBox="1"/>
          <p:nvPr>
            <p:ph idx="9" type="body"/>
          </p:nvPr>
        </p:nvSpPr>
        <p:spPr>
          <a:xfrm>
            <a:off x="586568" y="578034"/>
            <a:ext cx="60309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s">
  <p:cSld name="4 Step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g21d48e7f097_0_405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6" name="Google Shape;3726;g21d48e7f097_0_4052"/>
          <p:cNvSpPr/>
          <p:nvPr/>
        </p:nvSpPr>
        <p:spPr>
          <a:xfrm>
            <a:off x="3424072" y="2668223"/>
            <a:ext cx="5482944" cy="54226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Google Shape;3727;g21d48e7f097_0_4052"/>
          <p:cNvSpPr/>
          <p:nvPr/>
        </p:nvSpPr>
        <p:spPr>
          <a:xfrm flipH="1">
            <a:off x="405321" y="1093050"/>
            <a:ext cx="848793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g21d48e7f097_0_4052"/>
          <p:cNvSpPr/>
          <p:nvPr/>
        </p:nvSpPr>
        <p:spPr>
          <a:xfrm flipH="1">
            <a:off x="3438671" y="3210525"/>
            <a:ext cx="848793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Google Shape;3729;g21d48e7f097_0_4052"/>
          <p:cNvSpPr/>
          <p:nvPr/>
        </p:nvSpPr>
        <p:spPr>
          <a:xfrm>
            <a:off x="6443668" y="4785701"/>
            <a:ext cx="5482944" cy="54226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0" name="Google Shape;3730;g21d48e7f097_0_4052"/>
          <p:cNvSpPr/>
          <p:nvPr/>
        </p:nvSpPr>
        <p:spPr>
          <a:xfrm flipH="1">
            <a:off x="6465939" y="5328002"/>
            <a:ext cx="848793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g21d48e7f097_0_4052"/>
          <p:cNvSpPr/>
          <p:nvPr/>
        </p:nvSpPr>
        <p:spPr>
          <a:xfrm>
            <a:off x="9470934" y="6903176"/>
            <a:ext cx="5482944" cy="54226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g21d48e7f097_0_4052"/>
          <p:cNvSpPr/>
          <p:nvPr/>
        </p:nvSpPr>
        <p:spPr>
          <a:xfrm flipH="1">
            <a:off x="9476251" y="7445478"/>
            <a:ext cx="848793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g21d48e7f097_0_4052"/>
          <p:cNvSpPr/>
          <p:nvPr/>
        </p:nvSpPr>
        <p:spPr>
          <a:xfrm flipH="1">
            <a:off x="405337" y="1093050"/>
            <a:ext cx="202521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g21d48e7f097_0_4052"/>
          <p:cNvSpPr/>
          <p:nvPr/>
        </p:nvSpPr>
        <p:spPr>
          <a:xfrm flipH="1">
            <a:off x="3438688" y="3210524"/>
            <a:ext cx="202521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g21d48e7f097_0_4052"/>
          <p:cNvSpPr/>
          <p:nvPr/>
        </p:nvSpPr>
        <p:spPr>
          <a:xfrm flipH="1">
            <a:off x="6465954" y="5327999"/>
            <a:ext cx="202521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g21d48e7f097_0_4052"/>
          <p:cNvSpPr/>
          <p:nvPr/>
        </p:nvSpPr>
        <p:spPr>
          <a:xfrm flipH="1">
            <a:off x="9470946" y="7445475"/>
            <a:ext cx="2025216" cy="157523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g21d48e7f097_0_4052"/>
          <p:cNvSpPr txBox="1"/>
          <p:nvPr>
            <p:ph idx="1" type="body"/>
          </p:nvPr>
        </p:nvSpPr>
        <p:spPr>
          <a:xfrm>
            <a:off x="960201" y="1269410"/>
            <a:ext cx="885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None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•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»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38" name="Google Shape;3738;g21d48e7f097_0_4052"/>
          <p:cNvSpPr txBox="1"/>
          <p:nvPr>
            <p:ph idx="2" type="body"/>
          </p:nvPr>
        </p:nvSpPr>
        <p:spPr>
          <a:xfrm>
            <a:off x="4008648" y="3383821"/>
            <a:ext cx="885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39" name="Google Shape;3739;g21d48e7f097_0_4052"/>
          <p:cNvSpPr txBox="1"/>
          <p:nvPr>
            <p:ph idx="3" type="body"/>
          </p:nvPr>
        </p:nvSpPr>
        <p:spPr>
          <a:xfrm>
            <a:off x="7035914" y="5501300"/>
            <a:ext cx="885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0" name="Google Shape;3740;g21d48e7f097_0_4052"/>
          <p:cNvSpPr txBox="1"/>
          <p:nvPr>
            <p:ph idx="4" type="body"/>
          </p:nvPr>
        </p:nvSpPr>
        <p:spPr>
          <a:xfrm>
            <a:off x="10040904" y="7618775"/>
            <a:ext cx="8853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1" name="Google Shape;3741;g21d48e7f097_0_4052"/>
          <p:cNvSpPr txBox="1"/>
          <p:nvPr>
            <p:ph idx="5" type="body"/>
          </p:nvPr>
        </p:nvSpPr>
        <p:spPr>
          <a:xfrm>
            <a:off x="2167431" y="1002440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2" name="Google Shape;3742;g21d48e7f097_0_4052"/>
          <p:cNvSpPr txBox="1"/>
          <p:nvPr>
            <p:ph idx="6" type="body"/>
          </p:nvPr>
        </p:nvSpPr>
        <p:spPr>
          <a:xfrm>
            <a:off x="2438450" y="1723122"/>
            <a:ext cx="59727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3" name="Google Shape;3743;g21d48e7f097_0_4052"/>
          <p:cNvSpPr txBox="1"/>
          <p:nvPr>
            <p:ph idx="7" type="body"/>
          </p:nvPr>
        </p:nvSpPr>
        <p:spPr>
          <a:xfrm>
            <a:off x="5219874" y="3119913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4" name="Google Shape;3744;g21d48e7f097_0_4052"/>
          <p:cNvSpPr txBox="1"/>
          <p:nvPr>
            <p:ph idx="8" type="body"/>
          </p:nvPr>
        </p:nvSpPr>
        <p:spPr>
          <a:xfrm>
            <a:off x="5490893" y="3840596"/>
            <a:ext cx="59727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5" name="Google Shape;3745;g21d48e7f097_0_4052"/>
          <p:cNvSpPr txBox="1"/>
          <p:nvPr>
            <p:ph idx="9" type="body"/>
          </p:nvPr>
        </p:nvSpPr>
        <p:spPr>
          <a:xfrm>
            <a:off x="8206875" y="5237390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6" name="Google Shape;3746;g21d48e7f097_0_4052"/>
          <p:cNvSpPr txBox="1"/>
          <p:nvPr>
            <p:ph idx="13" type="body"/>
          </p:nvPr>
        </p:nvSpPr>
        <p:spPr>
          <a:xfrm>
            <a:off x="8477894" y="5958074"/>
            <a:ext cx="59727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7" name="Google Shape;3747;g21d48e7f097_0_4052"/>
          <p:cNvSpPr txBox="1"/>
          <p:nvPr>
            <p:ph idx="14" type="body"/>
          </p:nvPr>
        </p:nvSpPr>
        <p:spPr>
          <a:xfrm>
            <a:off x="11225141" y="7354865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sz="5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8" name="Google Shape;3748;g21d48e7f097_0_4052"/>
          <p:cNvSpPr txBox="1"/>
          <p:nvPr>
            <p:ph idx="15" type="body"/>
          </p:nvPr>
        </p:nvSpPr>
        <p:spPr>
          <a:xfrm>
            <a:off x="11496159" y="8075549"/>
            <a:ext cx="59727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49" name="Google Shape;3749;g21d48e7f097_0_4052"/>
          <p:cNvSpPr txBox="1"/>
          <p:nvPr>
            <p:ph idx="16" type="body"/>
          </p:nvPr>
        </p:nvSpPr>
        <p:spPr>
          <a:xfrm>
            <a:off x="630068" y="5671751"/>
            <a:ext cx="6088200" cy="20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50" name="Google Shape;3750;g21d48e7f097_0_4052"/>
          <p:cNvSpPr txBox="1"/>
          <p:nvPr>
            <p:ph idx="17" type="body"/>
          </p:nvPr>
        </p:nvSpPr>
        <p:spPr>
          <a:xfrm>
            <a:off x="630069" y="7798796"/>
            <a:ext cx="7658100" cy="15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751" name="Google Shape;3751;g21d48e7f097_0_4052"/>
          <p:cNvCxnSpPr/>
          <p:nvPr/>
        </p:nvCxnSpPr>
        <p:spPr>
          <a:xfrm>
            <a:off x="0" y="7708785"/>
            <a:ext cx="8288100" cy="0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4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g21d48e7f097_0_408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4" name="Google Shape;3754;g21d48e7f097_0_4080"/>
          <p:cNvSpPr/>
          <p:nvPr/>
        </p:nvSpPr>
        <p:spPr>
          <a:xfrm>
            <a:off x="852615" y="2488885"/>
            <a:ext cx="16852914" cy="2436804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g21d48e7f097_0_4080"/>
          <p:cNvSpPr/>
          <p:nvPr/>
        </p:nvSpPr>
        <p:spPr>
          <a:xfrm>
            <a:off x="617838" y="3856113"/>
            <a:ext cx="17087652" cy="1307610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g21d48e7f097_0_4080"/>
          <p:cNvSpPr/>
          <p:nvPr/>
        </p:nvSpPr>
        <p:spPr>
          <a:xfrm flipH="1" rot="10800000">
            <a:off x="617838" y="5219033"/>
            <a:ext cx="17087652" cy="1307556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g21d48e7f097_0_4080"/>
          <p:cNvSpPr/>
          <p:nvPr/>
        </p:nvSpPr>
        <p:spPr>
          <a:xfrm flipH="1" rot="10800000">
            <a:off x="852615" y="5458608"/>
            <a:ext cx="16852914" cy="2436804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g21d48e7f097_0_4080"/>
          <p:cNvSpPr/>
          <p:nvPr>
            <p:ph idx="2" type="pic"/>
          </p:nvPr>
        </p:nvSpPr>
        <p:spPr>
          <a:xfrm>
            <a:off x="10448351" y="2753105"/>
            <a:ext cx="793200" cy="792900"/>
          </a:xfrm>
          <a:prstGeom prst="rect">
            <a:avLst/>
          </a:prstGeom>
          <a:noFill/>
          <a:ln>
            <a:noFill/>
          </a:ln>
        </p:spPr>
      </p:sp>
      <p:sp>
        <p:nvSpPr>
          <p:cNvPr id="3759" name="Google Shape;3759;g21d48e7f097_0_4080"/>
          <p:cNvSpPr/>
          <p:nvPr>
            <p:ph idx="3" type="pic"/>
          </p:nvPr>
        </p:nvSpPr>
        <p:spPr>
          <a:xfrm>
            <a:off x="10448351" y="4104965"/>
            <a:ext cx="793200" cy="792900"/>
          </a:xfrm>
          <a:prstGeom prst="rect">
            <a:avLst/>
          </a:prstGeom>
          <a:noFill/>
          <a:ln>
            <a:noFill/>
          </a:ln>
        </p:spPr>
      </p:sp>
      <p:sp>
        <p:nvSpPr>
          <p:cNvPr id="3760" name="Google Shape;3760;g21d48e7f097_0_4080"/>
          <p:cNvSpPr/>
          <p:nvPr>
            <p:ph idx="4" type="pic"/>
          </p:nvPr>
        </p:nvSpPr>
        <p:spPr>
          <a:xfrm>
            <a:off x="10448351" y="5456823"/>
            <a:ext cx="793200" cy="792900"/>
          </a:xfrm>
          <a:prstGeom prst="rect">
            <a:avLst/>
          </a:prstGeom>
          <a:noFill/>
          <a:ln>
            <a:noFill/>
          </a:ln>
        </p:spPr>
      </p:sp>
      <p:sp>
        <p:nvSpPr>
          <p:cNvPr id="3761" name="Google Shape;3761;g21d48e7f097_0_4080"/>
          <p:cNvSpPr/>
          <p:nvPr>
            <p:ph idx="5" type="pic"/>
          </p:nvPr>
        </p:nvSpPr>
        <p:spPr>
          <a:xfrm>
            <a:off x="10448351" y="6808686"/>
            <a:ext cx="793200" cy="792900"/>
          </a:xfrm>
          <a:prstGeom prst="rect">
            <a:avLst/>
          </a:prstGeom>
          <a:noFill/>
          <a:ln>
            <a:noFill/>
          </a:ln>
        </p:spPr>
      </p:sp>
      <p:sp>
        <p:nvSpPr>
          <p:cNvPr id="3762" name="Google Shape;3762;g21d48e7f097_0_4080"/>
          <p:cNvSpPr txBox="1"/>
          <p:nvPr>
            <p:ph idx="1" type="body"/>
          </p:nvPr>
        </p:nvSpPr>
        <p:spPr>
          <a:xfrm>
            <a:off x="11316140" y="2566146"/>
            <a:ext cx="59727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63" name="Google Shape;3763;g21d48e7f097_0_4080"/>
          <p:cNvSpPr txBox="1"/>
          <p:nvPr>
            <p:ph idx="6" type="body"/>
          </p:nvPr>
        </p:nvSpPr>
        <p:spPr>
          <a:xfrm>
            <a:off x="11316140" y="3935259"/>
            <a:ext cx="59727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64" name="Google Shape;3764;g21d48e7f097_0_4080"/>
          <p:cNvSpPr txBox="1"/>
          <p:nvPr>
            <p:ph idx="7" type="body"/>
          </p:nvPr>
        </p:nvSpPr>
        <p:spPr>
          <a:xfrm>
            <a:off x="11316140" y="5298179"/>
            <a:ext cx="59727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65" name="Google Shape;3765;g21d48e7f097_0_4080"/>
          <p:cNvSpPr txBox="1"/>
          <p:nvPr>
            <p:ph idx="8" type="body"/>
          </p:nvPr>
        </p:nvSpPr>
        <p:spPr>
          <a:xfrm>
            <a:off x="11316140" y="6661602"/>
            <a:ext cx="59727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66" name="Google Shape;3766;g21d48e7f097_0_4080"/>
          <p:cNvSpPr txBox="1"/>
          <p:nvPr>
            <p:ph idx="9" type="body"/>
          </p:nvPr>
        </p:nvSpPr>
        <p:spPr>
          <a:xfrm>
            <a:off x="1042305" y="2488887"/>
            <a:ext cx="68406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67" name="Google Shape;3767;g21d48e7f097_0_4080"/>
          <p:cNvSpPr txBox="1"/>
          <p:nvPr>
            <p:ph idx="13" type="body"/>
          </p:nvPr>
        </p:nvSpPr>
        <p:spPr>
          <a:xfrm>
            <a:off x="1042305" y="5784006"/>
            <a:ext cx="6840600" cy="25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">
  <p:cSld name="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8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9" name="Google Shape;3769;g21d48e7f097_0_409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0" name="Google Shape;3770;g21d48e7f097_0_4096"/>
          <p:cNvCxnSpPr/>
          <p:nvPr/>
        </p:nvCxnSpPr>
        <p:spPr>
          <a:xfrm rot="10800000">
            <a:off x="7164" y="7631706"/>
            <a:ext cx="9259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1" name="Google Shape;3771;g21d48e7f097_0_4096"/>
          <p:cNvSpPr/>
          <p:nvPr/>
        </p:nvSpPr>
        <p:spPr>
          <a:xfrm rot="-3601024">
            <a:off x="7642040" y="8548199"/>
            <a:ext cx="2942034" cy="1447856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14862" y="21600"/>
                </a:lnTo>
                <a:cubicBezTo>
                  <a:pt x="12670" y="17376"/>
                  <a:pt x="9707" y="14800"/>
                  <a:pt x="6448" y="14800"/>
                </a:cubicBezTo>
                <a:cubicBezTo>
                  <a:pt x="5446" y="14800"/>
                  <a:pt x="4471" y="15044"/>
                  <a:pt x="3542" y="15532"/>
                </a:cubicBezTo>
                <a:lnTo>
                  <a:pt x="0" y="3062"/>
                </a:lnTo>
                <a:cubicBezTo>
                  <a:pt x="1869" y="5440"/>
                  <a:pt x="4080" y="6800"/>
                  <a:pt x="6448" y="6800"/>
                </a:cubicBezTo>
                <a:cubicBezTo>
                  <a:pt x="9707" y="6800"/>
                  <a:pt x="12670" y="4224"/>
                  <a:pt x="148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2" name="Google Shape;3772;g21d48e7f097_0_4096"/>
          <p:cNvSpPr/>
          <p:nvPr/>
        </p:nvSpPr>
        <p:spPr>
          <a:xfrm rot="8098765">
            <a:off x="7041070" y="3905651"/>
            <a:ext cx="2870923" cy="100595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g21d48e7f097_0_4096"/>
          <p:cNvSpPr/>
          <p:nvPr/>
        </p:nvSpPr>
        <p:spPr>
          <a:xfrm rot="2865373">
            <a:off x="7402461" y="2013624"/>
            <a:ext cx="2401253" cy="842517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Google Shape;3774;g21d48e7f097_0_4096"/>
          <p:cNvSpPr/>
          <p:nvPr/>
        </p:nvSpPr>
        <p:spPr>
          <a:xfrm>
            <a:off x="8642661" y="2531946"/>
            <a:ext cx="1725900" cy="1726200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5" name="Google Shape;3775;g21d48e7f097_0_4096"/>
          <p:cNvSpPr/>
          <p:nvPr/>
        </p:nvSpPr>
        <p:spPr>
          <a:xfrm>
            <a:off x="7002117" y="824545"/>
            <a:ext cx="1474500" cy="1474200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g21d48e7f097_0_4096"/>
          <p:cNvSpPr/>
          <p:nvPr/>
        </p:nvSpPr>
        <p:spPr>
          <a:xfrm rot="2701213">
            <a:off x="6866543" y="6128689"/>
            <a:ext cx="3246995" cy="113928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7" name="Google Shape;3777;g21d48e7f097_0_4096"/>
          <p:cNvSpPr/>
          <p:nvPr/>
        </p:nvSpPr>
        <p:spPr>
          <a:xfrm>
            <a:off x="6307812" y="4514534"/>
            <a:ext cx="1978500" cy="1978200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8" name="Google Shape;3778;g21d48e7f097_0_4096"/>
          <p:cNvSpPr/>
          <p:nvPr/>
        </p:nvSpPr>
        <p:spPr>
          <a:xfrm>
            <a:off x="8661659" y="6876763"/>
            <a:ext cx="2330400" cy="2330100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g21d48e7f097_0_409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0" name="Google Shape;3780;g21d48e7f097_0_4096"/>
          <p:cNvSpPr/>
          <p:nvPr/>
        </p:nvSpPr>
        <p:spPr>
          <a:xfrm rot="2701271">
            <a:off x="9920387" y="2928367"/>
            <a:ext cx="929278" cy="64950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652" y="0"/>
                  <a:pt x="18278" y="8626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g21d48e7f097_0_4096"/>
          <p:cNvSpPr/>
          <p:nvPr/>
        </p:nvSpPr>
        <p:spPr>
          <a:xfrm rot="2701340">
            <a:off x="8166761" y="1119316"/>
            <a:ext cx="783836" cy="4204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g21d48e7f097_0_4096"/>
          <p:cNvSpPr/>
          <p:nvPr/>
        </p:nvSpPr>
        <p:spPr>
          <a:xfrm rot="2701254">
            <a:off x="10431384" y="7391676"/>
            <a:ext cx="1151432" cy="61766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g21d48e7f097_0_4096"/>
          <p:cNvSpPr/>
          <p:nvPr/>
        </p:nvSpPr>
        <p:spPr>
          <a:xfrm rot="2701190">
            <a:off x="7829051" y="4933553"/>
            <a:ext cx="992816" cy="53262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4" name="Google Shape;3784;g21d48e7f097_0_4096"/>
          <p:cNvCxnSpPr/>
          <p:nvPr/>
        </p:nvCxnSpPr>
        <p:spPr>
          <a:xfrm>
            <a:off x="8420752" y="869550"/>
            <a:ext cx="1614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785" name="Google Shape;3785;g21d48e7f097_0_4096"/>
          <p:cNvCxnSpPr/>
          <p:nvPr/>
        </p:nvCxnSpPr>
        <p:spPr>
          <a:xfrm>
            <a:off x="10297469" y="2669751"/>
            <a:ext cx="834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786" name="Google Shape;3786;g21d48e7f097_0_4096"/>
          <p:cNvCxnSpPr/>
          <p:nvPr/>
        </p:nvCxnSpPr>
        <p:spPr>
          <a:xfrm>
            <a:off x="8185585" y="4649970"/>
            <a:ext cx="2526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3787" name="Google Shape;3787;g21d48e7f097_0_4096"/>
          <p:cNvCxnSpPr/>
          <p:nvPr/>
        </p:nvCxnSpPr>
        <p:spPr>
          <a:xfrm>
            <a:off x="10851022" y="7035236"/>
            <a:ext cx="466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3788" name="Google Shape;3788;g21d48e7f097_0_4096"/>
          <p:cNvSpPr txBox="1"/>
          <p:nvPr>
            <p:ph idx="1" type="body"/>
          </p:nvPr>
        </p:nvSpPr>
        <p:spPr>
          <a:xfrm>
            <a:off x="10088312" y="327965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89" name="Google Shape;3789;g21d48e7f097_0_4096"/>
          <p:cNvSpPr txBox="1"/>
          <p:nvPr>
            <p:ph idx="2" type="body"/>
          </p:nvPr>
        </p:nvSpPr>
        <p:spPr>
          <a:xfrm>
            <a:off x="10088310" y="1048045"/>
            <a:ext cx="6165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0" name="Google Shape;3790;g21d48e7f097_0_4096"/>
          <p:cNvSpPr txBox="1"/>
          <p:nvPr>
            <p:ph idx="3" type="body"/>
          </p:nvPr>
        </p:nvSpPr>
        <p:spPr>
          <a:xfrm>
            <a:off x="586568" y="5418561"/>
            <a:ext cx="60309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1" name="Google Shape;3791;g21d48e7f097_0_4096"/>
          <p:cNvSpPr txBox="1"/>
          <p:nvPr>
            <p:ph idx="4" type="body"/>
          </p:nvPr>
        </p:nvSpPr>
        <p:spPr>
          <a:xfrm>
            <a:off x="620582" y="7676465"/>
            <a:ext cx="73974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2" name="Google Shape;3792;g21d48e7f097_0_4096"/>
          <p:cNvSpPr txBox="1"/>
          <p:nvPr>
            <p:ph idx="5" type="body"/>
          </p:nvPr>
        </p:nvSpPr>
        <p:spPr>
          <a:xfrm>
            <a:off x="11168430" y="2128166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3" name="Google Shape;3793;g21d48e7f097_0_4096"/>
          <p:cNvSpPr txBox="1"/>
          <p:nvPr>
            <p:ph idx="6" type="body"/>
          </p:nvPr>
        </p:nvSpPr>
        <p:spPr>
          <a:xfrm>
            <a:off x="11168430" y="2848245"/>
            <a:ext cx="6120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4" name="Google Shape;3794;g21d48e7f097_0_4096"/>
          <p:cNvSpPr txBox="1"/>
          <p:nvPr>
            <p:ph idx="7" type="body"/>
          </p:nvPr>
        </p:nvSpPr>
        <p:spPr>
          <a:xfrm>
            <a:off x="10763386" y="4108385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5" name="Google Shape;3795;g21d48e7f097_0_4096"/>
          <p:cNvSpPr txBox="1"/>
          <p:nvPr>
            <p:ph idx="8" type="body"/>
          </p:nvPr>
        </p:nvSpPr>
        <p:spPr>
          <a:xfrm>
            <a:off x="10763386" y="4828464"/>
            <a:ext cx="6120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6" name="Google Shape;3796;g21d48e7f097_0_4096"/>
          <p:cNvSpPr txBox="1"/>
          <p:nvPr>
            <p:ph idx="9" type="body"/>
          </p:nvPr>
        </p:nvSpPr>
        <p:spPr>
          <a:xfrm>
            <a:off x="11438460" y="6493650"/>
            <a:ext cx="61206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7" name="Google Shape;3797;g21d48e7f097_0_4096"/>
          <p:cNvSpPr txBox="1"/>
          <p:nvPr>
            <p:ph idx="13" type="body"/>
          </p:nvPr>
        </p:nvSpPr>
        <p:spPr>
          <a:xfrm>
            <a:off x="11438460" y="7213731"/>
            <a:ext cx="61206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798" name="Google Shape;3798;g21d48e7f097_0_4096"/>
          <p:cNvSpPr/>
          <p:nvPr>
            <p:ph idx="14" type="pic"/>
          </p:nvPr>
        </p:nvSpPr>
        <p:spPr>
          <a:xfrm>
            <a:off x="7395177" y="1183059"/>
            <a:ext cx="712800" cy="712200"/>
          </a:xfrm>
          <a:prstGeom prst="rect">
            <a:avLst/>
          </a:prstGeom>
          <a:noFill/>
          <a:ln>
            <a:noFill/>
          </a:ln>
        </p:spPr>
      </p:sp>
      <p:sp>
        <p:nvSpPr>
          <p:cNvPr id="3799" name="Google Shape;3799;g21d48e7f097_0_4096"/>
          <p:cNvSpPr/>
          <p:nvPr>
            <p:ph idx="15" type="pic"/>
          </p:nvPr>
        </p:nvSpPr>
        <p:spPr>
          <a:xfrm>
            <a:off x="9089201" y="2978485"/>
            <a:ext cx="832800" cy="832500"/>
          </a:xfrm>
          <a:prstGeom prst="rect">
            <a:avLst/>
          </a:prstGeom>
          <a:noFill/>
          <a:ln>
            <a:noFill/>
          </a:ln>
        </p:spPr>
      </p:sp>
      <p:sp>
        <p:nvSpPr>
          <p:cNvPr id="3800" name="Google Shape;3800;g21d48e7f097_0_4096"/>
          <p:cNvSpPr/>
          <p:nvPr>
            <p:ph idx="16" type="pic"/>
          </p:nvPr>
        </p:nvSpPr>
        <p:spPr>
          <a:xfrm>
            <a:off x="6783268" y="4988805"/>
            <a:ext cx="1010100" cy="1009200"/>
          </a:xfrm>
          <a:prstGeom prst="rect">
            <a:avLst/>
          </a:prstGeom>
          <a:noFill/>
          <a:ln>
            <a:noFill/>
          </a:ln>
        </p:spPr>
      </p:sp>
      <p:sp>
        <p:nvSpPr>
          <p:cNvPr id="3801" name="Google Shape;3801;g21d48e7f097_0_4096"/>
          <p:cNvSpPr/>
          <p:nvPr>
            <p:ph idx="17" type="pic"/>
          </p:nvPr>
        </p:nvSpPr>
        <p:spPr>
          <a:xfrm>
            <a:off x="9188211" y="7438755"/>
            <a:ext cx="1222800" cy="122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Step">
  <p:cSld name="5 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3" name="Google Shape;3803;g21d48e7f097_0_4130"/>
          <p:cNvCxnSpPr/>
          <p:nvPr/>
        </p:nvCxnSpPr>
        <p:spPr>
          <a:xfrm>
            <a:off x="-135016" y="1003043"/>
            <a:ext cx="18594000" cy="7661400"/>
          </a:xfrm>
          <a:prstGeom prst="straightConnector1">
            <a:avLst/>
          </a:prstGeom>
          <a:noFill/>
          <a:ln cap="flat" cmpd="sng" w="762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4" name="Google Shape;3804;g21d48e7f097_0_4130"/>
          <p:cNvSpPr/>
          <p:nvPr/>
        </p:nvSpPr>
        <p:spPr>
          <a:xfrm>
            <a:off x="3876495" y="1825617"/>
            <a:ext cx="3003000" cy="30030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Google Shape;3805;g21d48e7f097_0_413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6" name="Google Shape;3806;g21d48e7f097_0_4130"/>
          <p:cNvSpPr/>
          <p:nvPr/>
        </p:nvSpPr>
        <p:spPr>
          <a:xfrm>
            <a:off x="443627" y="417975"/>
            <a:ext cx="3003000" cy="30030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g21d48e7f097_0_4130"/>
          <p:cNvSpPr/>
          <p:nvPr/>
        </p:nvSpPr>
        <p:spPr>
          <a:xfrm>
            <a:off x="3041431" y="749271"/>
            <a:ext cx="990300" cy="99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g21d48e7f097_0_4130"/>
          <p:cNvSpPr/>
          <p:nvPr/>
        </p:nvSpPr>
        <p:spPr>
          <a:xfrm>
            <a:off x="7341880" y="3253290"/>
            <a:ext cx="3003000" cy="30030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g21d48e7f097_0_4130"/>
          <p:cNvSpPr/>
          <p:nvPr/>
        </p:nvSpPr>
        <p:spPr>
          <a:xfrm>
            <a:off x="10839785" y="4705937"/>
            <a:ext cx="3003000" cy="30030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g21d48e7f097_0_4130"/>
          <p:cNvSpPr/>
          <p:nvPr/>
        </p:nvSpPr>
        <p:spPr>
          <a:xfrm>
            <a:off x="14376271" y="6088605"/>
            <a:ext cx="3003000" cy="3003000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Google Shape;3811;g21d48e7f097_0_4130"/>
          <p:cNvSpPr/>
          <p:nvPr/>
        </p:nvSpPr>
        <p:spPr>
          <a:xfrm>
            <a:off x="6487910" y="2173172"/>
            <a:ext cx="990300" cy="99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2" name="Google Shape;3812;g21d48e7f097_0_4130"/>
          <p:cNvSpPr/>
          <p:nvPr/>
        </p:nvSpPr>
        <p:spPr>
          <a:xfrm>
            <a:off x="9953295" y="3613331"/>
            <a:ext cx="990300" cy="99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3" name="Google Shape;3813;g21d48e7f097_0_4130"/>
          <p:cNvSpPr/>
          <p:nvPr/>
        </p:nvSpPr>
        <p:spPr>
          <a:xfrm>
            <a:off x="13463686" y="5098494"/>
            <a:ext cx="990300" cy="99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g21d48e7f097_0_4130"/>
          <p:cNvSpPr/>
          <p:nvPr/>
        </p:nvSpPr>
        <p:spPr>
          <a:xfrm>
            <a:off x="16974075" y="6493650"/>
            <a:ext cx="990300" cy="990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5" name="Google Shape;3815;g21d48e7f097_0_4130"/>
          <p:cNvSpPr txBox="1"/>
          <p:nvPr>
            <p:ph idx="1" type="body"/>
          </p:nvPr>
        </p:nvSpPr>
        <p:spPr>
          <a:xfrm>
            <a:off x="586568" y="5418561"/>
            <a:ext cx="67575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16" name="Google Shape;3816;g21d48e7f097_0_4130"/>
          <p:cNvSpPr txBox="1"/>
          <p:nvPr>
            <p:ph idx="2" type="body"/>
          </p:nvPr>
        </p:nvSpPr>
        <p:spPr>
          <a:xfrm>
            <a:off x="620581" y="7676465"/>
            <a:ext cx="87927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3817" name="Google Shape;3817;g21d48e7f097_0_4130"/>
          <p:cNvCxnSpPr/>
          <p:nvPr/>
        </p:nvCxnSpPr>
        <p:spPr>
          <a:xfrm rot="10800000">
            <a:off x="7036" y="7631706"/>
            <a:ext cx="94062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8" name="Google Shape;3818;g21d48e7f097_0_4130"/>
          <p:cNvSpPr/>
          <p:nvPr/>
        </p:nvSpPr>
        <p:spPr>
          <a:xfrm rot="-6769795">
            <a:off x="-60338" y="-726080"/>
            <a:ext cx="401106" cy="40121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9" name="Google Shape;3819;g21d48e7f097_0_4130"/>
          <p:cNvSpPr/>
          <p:nvPr/>
        </p:nvSpPr>
        <p:spPr>
          <a:xfrm rot="-6769795">
            <a:off x="801948" y="-726080"/>
            <a:ext cx="401106" cy="40121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g21d48e7f097_0_4130"/>
          <p:cNvSpPr/>
          <p:nvPr/>
        </p:nvSpPr>
        <p:spPr>
          <a:xfrm rot="-6769795">
            <a:off x="1596062" y="-726080"/>
            <a:ext cx="401106" cy="40121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1" name="Google Shape;3821;g21d48e7f097_0_4130"/>
          <p:cNvSpPr/>
          <p:nvPr/>
        </p:nvSpPr>
        <p:spPr>
          <a:xfrm rot="-6769795">
            <a:off x="2364647" y="-726080"/>
            <a:ext cx="401106" cy="40121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g21d48e7f097_0_4130"/>
          <p:cNvSpPr txBox="1"/>
          <p:nvPr/>
        </p:nvSpPr>
        <p:spPr>
          <a:xfrm>
            <a:off x="3338975" y="931905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g21d48e7f097_0_4130"/>
          <p:cNvSpPr txBox="1"/>
          <p:nvPr/>
        </p:nvSpPr>
        <p:spPr>
          <a:xfrm>
            <a:off x="6785453" y="2355807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g21d48e7f097_0_4130"/>
          <p:cNvSpPr txBox="1"/>
          <p:nvPr/>
        </p:nvSpPr>
        <p:spPr>
          <a:xfrm>
            <a:off x="10250838" y="3795966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g21d48e7f097_0_4130"/>
          <p:cNvSpPr txBox="1"/>
          <p:nvPr/>
        </p:nvSpPr>
        <p:spPr>
          <a:xfrm>
            <a:off x="13761230" y="5281130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g21d48e7f097_0_4130"/>
          <p:cNvSpPr txBox="1"/>
          <p:nvPr/>
        </p:nvSpPr>
        <p:spPr>
          <a:xfrm>
            <a:off x="17271620" y="6676287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7" name="Google Shape;3827;g21d48e7f097_0_4130"/>
          <p:cNvSpPr txBox="1"/>
          <p:nvPr>
            <p:ph idx="3" type="body"/>
          </p:nvPr>
        </p:nvSpPr>
        <p:spPr>
          <a:xfrm>
            <a:off x="816156" y="823020"/>
            <a:ext cx="22251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28" name="Google Shape;3828;g21d48e7f097_0_4130"/>
          <p:cNvSpPr txBox="1"/>
          <p:nvPr>
            <p:ph idx="4" type="body"/>
          </p:nvPr>
        </p:nvSpPr>
        <p:spPr>
          <a:xfrm>
            <a:off x="4265278" y="2254210"/>
            <a:ext cx="2225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29" name="Google Shape;3829;g21d48e7f097_0_4130"/>
          <p:cNvSpPr txBox="1"/>
          <p:nvPr>
            <p:ph idx="5" type="body"/>
          </p:nvPr>
        </p:nvSpPr>
        <p:spPr>
          <a:xfrm>
            <a:off x="7728018" y="3698760"/>
            <a:ext cx="2225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30" name="Google Shape;3830;g21d48e7f097_0_4130"/>
          <p:cNvSpPr txBox="1"/>
          <p:nvPr>
            <p:ph idx="6" type="body"/>
          </p:nvPr>
        </p:nvSpPr>
        <p:spPr>
          <a:xfrm>
            <a:off x="11228568" y="5134530"/>
            <a:ext cx="2225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31" name="Google Shape;3831;g21d48e7f097_0_4130"/>
          <p:cNvSpPr txBox="1"/>
          <p:nvPr>
            <p:ph idx="7" type="body"/>
          </p:nvPr>
        </p:nvSpPr>
        <p:spPr>
          <a:xfrm>
            <a:off x="14748797" y="6517200"/>
            <a:ext cx="22254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5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55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5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0" name="Google Shape;190;p55"/>
          <p:cNvSpPr txBox="1"/>
          <p:nvPr>
            <p:ph idx="1" type="body"/>
          </p:nvPr>
        </p:nvSpPr>
        <p:spPr>
          <a:xfrm>
            <a:off x="1096311" y="1948145"/>
            <a:ext cx="7641851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55"/>
          <p:cNvSpPr txBox="1"/>
          <p:nvPr>
            <p:ph idx="2" type="body"/>
          </p:nvPr>
        </p:nvSpPr>
        <p:spPr>
          <a:xfrm>
            <a:off x="1096311" y="3036842"/>
            <a:ext cx="7641851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55"/>
          <p:cNvSpPr txBox="1"/>
          <p:nvPr>
            <p:ph idx="3" type="body"/>
          </p:nvPr>
        </p:nvSpPr>
        <p:spPr>
          <a:xfrm>
            <a:off x="9503246" y="1948145"/>
            <a:ext cx="7641850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55"/>
          <p:cNvSpPr txBox="1"/>
          <p:nvPr>
            <p:ph idx="4" type="body"/>
          </p:nvPr>
        </p:nvSpPr>
        <p:spPr>
          <a:xfrm>
            <a:off x="9503246" y="3036842"/>
            <a:ext cx="7641850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55"/>
          <p:cNvSpPr/>
          <p:nvPr/>
        </p:nvSpPr>
        <p:spPr>
          <a:xfrm>
            <a:off x="907291" y="2343636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5"/>
          <p:cNvSpPr/>
          <p:nvPr/>
        </p:nvSpPr>
        <p:spPr>
          <a:xfrm>
            <a:off x="9323226" y="2353190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3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21d48e7f097_0_4160"/>
          <p:cNvSpPr/>
          <p:nvPr/>
        </p:nvSpPr>
        <p:spPr>
          <a:xfrm flipH="1">
            <a:off x="5569501" y="4810211"/>
            <a:ext cx="10992888" cy="152879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59" y="0"/>
                </a:lnTo>
                <a:lnTo>
                  <a:pt x="21600" y="0"/>
                </a:lnTo>
                <a:lnTo>
                  <a:pt x="20041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4" name="Google Shape;3834;g21d48e7f097_0_4160"/>
          <p:cNvSpPr/>
          <p:nvPr/>
        </p:nvSpPr>
        <p:spPr>
          <a:xfrm flipH="1">
            <a:off x="4527414" y="2791941"/>
            <a:ext cx="10992888" cy="15453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76" y="0"/>
                </a:lnTo>
                <a:lnTo>
                  <a:pt x="21600" y="0"/>
                </a:lnTo>
                <a:lnTo>
                  <a:pt x="20024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5" name="Google Shape;3835;g21d48e7f097_0_4160"/>
          <p:cNvSpPr/>
          <p:nvPr/>
        </p:nvSpPr>
        <p:spPr>
          <a:xfrm flipH="1">
            <a:off x="3460614" y="786027"/>
            <a:ext cx="10992888" cy="154936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580" y="0"/>
                </a:lnTo>
                <a:lnTo>
                  <a:pt x="21600" y="0"/>
                </a:lnTo>
                <a:lnTo>
                  <a:pt x="20020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6" name="Google Shape;3836;g21d48e7f097_0_4160"/>
          <p:cNvSpPr/>
          <p:nvPr/>
        </p:nvSpPr>
        <p:spPr>
          <a:xfrm flipH="1">
            <a:off x="2806654" y="0"/>
            <a:ext cx="4330746" cy="764542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9982" y="0"/>
                </a:lnTo>
                <a:lnTo>
                  <a:pt x="21600" y="0"/>
                </a:lnTo>
                <a:lnTo>
                  <a:pt x="1618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7" name="Google Shape;3837;g21d48e7f097_0_4160"/>
          <p:cNvSpPr/>
          <p:nvPr>
            <p:ph idx="2" type="pic"/>
          </p:nvPr>
        </p:nvSpPr>
        <p:spPr>
          <a:xfrm>
            <a:off x="791263" y="659440"/>
            <a:ext cx="3489000" cy="1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8" name="Google Shape;3838;g21d48e7f097_0_416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39" name="Google Shape;3839;g21d48e7f097_0_4160"/>
          <p:cNvCxnSpPr/>
          <p:nvPr/>
        </p:nvCxnSpPr>
        <p:spPr>
          <a:xfrm rot="10800000">
            <a:off x="7129713" y="7631706"/>
            <a:ext cx="111567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0" name="Google Shape;3840;g21d48e7f097_0_4160"/>
          <p:cNvSpPr/>
          <p:nvPr>
            <p:ph idx="3" type="pic"/>
          </p:nvPr>
        </p:nvSpPr>
        <p:spPr>
          <a:xfrm>
            <a:off x="1827502" y="2662164"/>
            <a:ext cx="3489000" cy="1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1" name="Google Shape;3841;g21d48e7f097_0_4160"/>
          <p:cNvSpPr/>
          <p:nvPr>
            <p:ph idx="4" type="pic"/>
          </p:nvPr>
        </p:nvSpPr>
        <p:spPr>
          <a:xfrm>
            <a:off x="2883835" y="4664886"/>
            <a:ext cx="3489000" cy="1530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2" name="Google Shape;3842;g21d48e7f097_0_4160"/>
          <p:cNvSpPr txBox="1"/>
          <p:nvPr>
            <p:ph idx="1" type="body"/>
          </p:nvPr>
        </p:nvSpPr>
        <p:spPr>
          <a:xfrm>
            <a:off x="7252996" y="6535714"/>
            <a:ext cx="100812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43" name="Google Shape;3843;g21d48e7f097_0_4160"/>
          <p:cNvSpPr txBox="1"/>
          <p:nvPr>
            <p:ph idx="5" type="body"/>
          </p:nvPr>
        </p:nvSpPr>
        <p:spPr>
          <a:xfrm>
            <a:off x="7252996" y="7761288"/>
            <a:ext cx="100812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44" name="Google Shape;3844;g21d48e7f097_0_4160"/>
          <p:cNvSpPr txBox="1"/>
          <p:nvPr>
            <p:ph idx="6" type="body"/>
          </p:nvPr>
        </p:nvSpPr>
        <p:spPr>
          <a:xfrm>
            <a:off x="4233238" y="872448"/>
            <a:ext cx="92541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45" name="Google Shape;3845;g21d48e7f097_0_4160"/>
          <p:cNvSpPr txBox="1"/>
          <p:nvPr>
            <p:ph idx="7" type="body"/>
          </p:nvPr>
        </p:nvSpPr>
        <p:spPr>
          <a:xfrm>
            <a:off x="5285044" y="2852670"/>
            <a:ext cx="92541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46" name="Google Shape;3846;g21d48e7f097_0_4160"/>
          <p:cNvSpPr txBox="1"/>
          <p:nvPr>
            <p:ph idx="8" type="body"/>
          </p:nvPr>
        </p:nvSpPr>
        <p:spPr>
          <a:xfrm>
            <a:off x="6348472" y="4877895"/>
            <a:ext cx="92541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1">
  <p:cSld name="Mobi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8" name="Google Shape;3848;g21d48e7f097_0_4175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9" name="Google Shape;3849;g21d48e7f097_0_4175"/>
          <p:cNvCxnSpPr/>
          <p:nvPr/>
        </p:nvCxnSpPr>
        <p:spPr>
          <a:xfrm rot="10800000">
            <a:off x="-87" y="2414066"/>
            <a:ext cx="18286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0" name="Google Shape;3850;g21d48e7f097_0_417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21" id="3851" name="Google Shape;3851;g21d48e7f097_0_4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6" y="951471"/>
            <a:ext cx="3894308" cy="79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3852" name="Google Shape;3852;g21d48e7f097_0_4175"/>
          <p:cNvSpPr/>
          <p:nvPr>
            <p:ph idx="2" type="pic"/>
          </p:nvPr>
        </p:nvSpPr>
        <p:spPr>
          <a:xfrm>
            <a:off x="2280575" y="1976439"/>
            <a:ext cx="3335700" cy="5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853" name="Google Shape;3853;g21d48e7f097_0_4175"/>
          <p:cNvSpPr txBox="1"/>
          <p:nvPr>
            <p:ph idx="1" type="body"/>
          </p:nvPr>
        </p:nvSpPr>
        <p:spPr>
          <a:xfrm>
            <a:off x="6142790" y="1318074"/>
            <a:ext cx="100812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4" name="Google Shape;3854;g21d48e7f097_0_4175"/>
          <p:cNvSpPr txBox="1"/>
          <p:nvPr>
            <p:ph idx="3" type="body"/>
          </p:nvPr>
        </p:nvSpPr>
        <p:spPr>
          <a:xfrm>
            <a:off x="6787588" y="3273388"/>
            <a:ext cx="95409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5" name="Google Shape;3855;g21d48e7f097_0_4175"/>
          <p:cNvSpPr txBox="1"/>
          <p:nvPr>
            <p:ph idx="4" type="body"/>
          </p:nvPr>
        </p:nvSpPr>
        <p:spPr>
          <a:xfrm>
            <a:off x="6787588" y="2693958"/>
            <a:ext cx="9540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6" name="Google Shape;3856;g21d48e7f097_0_4175"/>
          <p:cNvSpPr txBox="1"/>
          <p:nvPr>
            <p:ph idx="5" type="body"/>
          </p:nvPr>
        </p:nvSpPr>
        <p:spPr>
          <a:xfrm>
            <a:off x="6787588" y="5266995"/>
            <a:ext cx="95409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7" name="Google Shape;3857;g21d48e7f097_0_4175"/>
          <p:cNvSpPr txBox="1"/>
          <p:nvPr>
            <p:ph idx="6" type="body"/>
          </p:nvPr>
        </p:nvSpPr>
        <p:spPr>
          <a:xfrm>
            <a:off x="6787588" y="4687566"/>
            <a:ext cx="9540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8" name="Google Shape;3858;g21d48e7f097_0_4175"/>
          <p:cNvSpPr txBox="1"/>
          <p:nvPr>
            <p:ph idx="7" type="body"/>
          </p:nvPr>
        </p:nvSpPr>
        <p:spPr>
          <a:xfrm>
            <a:off x="6787588" y="7303740"/>
            <a:ext cx="95409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59" name="Google Shape;3859;g21d48e7f097_0_4175"/>
          <p:cNvSpPr txBox="1"/>
          <p:nvPr>
            <p:ph idx="8" type="body"/>
          </p:nvPr>
        </p:nvSpPr>
        <p:spPr>
          <a:xfrm>
            <a:off x="6787588" y="6724310"/>
            <a:ext cx="9540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60" name="Google Shape;3860;g21d48e7f097_0_4175"/>
          <p:cNvSpPr/>
          <p:nvPr/>
        </p:nvSpPr>
        <p:spPr>
          <a:xfrm>
            <a:off x="6307889" y="2890043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g21d48e7f097_0_4175"/>
          <p:cNvSpPr/>
          <p:nvPr/>
        </p:nvSpPr>
        <p:spPr>
          <a:xfrm>
            <a:off x="6307889" y="4883652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g21d48e7f097_0_4175"/>
          <p:cNvSpPr/>
          <p:nvPr/>
        </p:nvSpPr>
        <p:spPr>
          <a:xfrm>
            <a:off x="6307889" y="6920394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2">
  <p:cSld name="Mobi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4" name="Google Shape;3864;g21d48e7f097_0_4191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5" name="Google Shape;3865;g21d48e7f097_0_4191"/>
          <p:cNvSpPr/>
          <p:nvPr/>
        </p:nvSpPr>
        <p:spPr>
          <a:xfrm>
            <a:off x="0" y="5323519"/>
            <a:ext cx="18286500" cy="13500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g21d48e7f097_0_419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21" id="3867" name="Google Shape;3867;g21d48e7f097_0_4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6" y="951471"/>
            <a:ext cx="3894308" cy="79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3868" name="Google Shape;3868;g21d48e7f097_0_4191"/>
          <p:cNvSpPr/>
          <p:nvPr>
            <p:ph idx="2" type="pic"/>
          </p:nvPr>
        </p:nvSpPr>
        <p:spPr>
          <a:xfrm>
            <a:off x="2280575" y="1976439"/>
            <a:ext cx="3335700" cy="5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869" name="Google Shape;3869;g21d48e7f097_0_4191"/>
          <p:cNvSpPr txBox="1"/>
          <p:nvPr>
            <p:ph idx="1" type="body"/>
          </p:nvPr>
        </p:nvSpPr>
        <p:spPr>
          <a:xfrm>
            <a:off x="6142790" y="5413530"/>
            <a:ext cx="100812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70" name="Google Shape;3870;g21d48e7f097_0_4191"/>
          <p:cNvSpPr txBox="1"/>
          <p:nvPr>
            <p:ph idx="3" type="body"/>
          </p:nvPr>
        </p:nvSpPr>
        <p:spPr>
          <a:xfrm>
            <a:off x="6172877" y="6763679"/>
            <a:ext cx="108915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3">
  <p:cSld name="Mobi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2" name="Google Shape;3872;g21d48e7f097_0_4199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73" name="Google Shape;3873;g21d48e7f097_0_4199"/>
          <p:cNvSpPr/>
          <p:nvPr/>
        </p:nvSpPr>
        <p:spPr>
          <a:xfrm>
            <a:off x="511091" y="6268626"/>
            <a:ext cx="8686008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168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g21d48e7f097_0_4199"/>
          <p:cNvSpPr/>
          <p:nvPr/>
        </p:nvSpPr>
        <p:spPr>
          <a:xfrm>
            <a:off x="293201" y="6268625"/>
            <a:ext cx="859626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g21d48e7f097_0_4199"/>
          <p:cNvSpPr/>
          <p:nvPr/>
        </p:nvSpPr>
        <p:spPr>
          <a:xfrm>
            <a:off x="1906248" y="2083161"/>
            <a:ext cx="6660792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67" y="0"/>
                </a:lnTo>
                <a:lnTo>
                  <a:pt x="21600" y="0"/>
                </a:lnTo>
                <a:lnTo>
                  <a:pt x="19733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g21d48e7f097_0_4199"/>
          <p:cNvSpPr/>
          <p:nvPr/>
        </p:nvSpPr>
        <p:spPr>
          <a:xfrm>
            <a:off x="1696178" y="2083160"/>
            <a:ext cx="859626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g21d48e7f097_0_4199"/>
          <p:cNvSpPr/>
          <p:nvPr/>
        </p:nvSpPr>
        <p:spPr>
          <a:xfrm>
            <a:off x="1186168" y="4175894"/>
            <a:ext cx="7650882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626" y="0"/>
                </a:lnTo>
                <a:lnTo>
                  <a:pt x="21600" y="0"/>
                </a:lnTo>
                <a:lnTo>
                  <a:pt x="19974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g21d48e7f097_0_4199"/>
          <p:cNvSpPr/>
          <p:nvPr/>
        </p:nvSpPr>
        <p:spPr>
          <a:xfrm>
            <a:off x="976098" y="4175892"/>
            <a:ext cx="859626" cy="171018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9" name="Google Shape;3879;g21d48e7f097_0_4199"/>
          <p:cNvCxnSpPr/>
          <p:nvPr/>
        </p:nvCxnSpPr>
        <p:spPr>
          <a:xfrm rot="10800000">
            <a:off x="9007115" y="4773426"/>
            <a:ext cx="92793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0" name="Google Shape;3880;g21d48e7f097_0_419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21" id="3881" name="Google Shape;3881;g21d48e7f097_0_4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113" y="951471"/>
            <a:ext cx="3894308" cy="7951406"/>
          </a:xfrm>
          <a:prstGeom prst="rect">
            <a:avLst/>
          </a:prstGeom>
          <a:noFill/>
          <a:ln>
            <a:noFill/>
          </a:ln>
        </p:spPr>
      </p:pic>
      <p:sp>
        <p:nvSpPr>
          <p:cNvPr id="3882" name="Google Shape;3882;g21d48e7f097_0_4199"/>
          <p:cNvSpPr/>
          <p:nvPr>
            <p:ph idx="2" type="pic"/>
          </p:nvPr>
        </p:nvSpPr>
        <p:spPr>
          <a:xfrm>
            <a:off x="7463342" y="1976439"/>
            <a:ext cx="3335700" cy="5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883" name="Google Shape;3883;g21d48e7f097_0_4199"/>
          <p:cNvSpPr txBox="1"/>
          <p:nvPr>
            <p:ph idx="1" type="body"/>
          </p:nvPr>
        </p:nvSpPr>
        <p:spPr>
          <a:xfrm>
            <a:off x="11258441" y="2038155"/>
            <a:ext cx="67506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84" name="Google Shape;3884;g21d48e7f097_0_4199"/>
          <p:cNvSpPr txBox="1"/>
          <p:nvPr>
            <p:ph idx="3" type="body"/>
          </p:nvPr>
        </p:nvSpPr>
        <p:spPr>
          <a:xfrm>
            <a:off x="11258439" y="4929935"/>
            <a:ext cx="6480900" cy="3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85" name="Google Shape;3885;g21d48e7f097_0_4199"/>
          <p:cNvSpPr txBox="1"/>
          <p:nvPr>
            <p:ph idx="4" type="body"/>
          </p:nvPr>
        </p:nvSpPr>
        <p:spPr>
          <a:xfrm>
            <a:off x="2543098" y="2263181"/>
            <a:ext cx="45837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86" name="Google Shape;3886;g21d48e7f097_0_4199"/>
          <p:cNvSpPr txBox="1"/>
          <p:nvPr>
            <p:ph idx="5" type="body"/>
          </p:nvPr>
        </p:nvSpPr>
        <p:spPr>
          <a:xfrm>
            <a:off x="1906248" y="4342424"/>
            <a:ext cx="52398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87" name="Google Shape;3887;g21d48e7f097_0_4199"/>
          <p:cNvSpPr txBox="1"/>
          <p:nvPr>
            <p:ph idx="6" type="body"/>
          </p:nvPr>
        </p:nvSpPr>
        <p:spPr>
          <a:xfrm>
            <a:off x="1276176" y="6435155"/>
            <a:ext cx="58698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888" name="Google Shape;3888;g21d48e7f097_0_4199"/>
          <p:cNvSpPr/>
          <p:nvPr/>
        </p:nvSpPr>
        <p:spPr>
          <a:xfrm rot="5400000">
            <a:off x="1752347" y="1322657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Google Shape;3889;g21d48e7f097_0_4199"/>
          <p:cNvSpPr txBox="1"/>
          <p:nvPr/>
        </p:nvSpPr>
        <p:spPr>
          <a:xfrm>
            <a:off x="1773130" y="1466965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g21d48e7f097_0_4199"/>
          <p:cNvSpPr/>
          <p:nvPr/>
        </p:nvSpPr>
        <p:spPr>
          <a:xfrm rot="5400000">
            <a:off x="1057369" y="3368911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g21d48e7f097_0_4199"/>
          <p:cNvSpPr txBox="1"/>
          <p:nvPr/>
        </p:nvSpPr>
        <p:spPr>
          <a:xfrm>
            <a:off x="1078151" y="3513219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g21d48e7f097_0_4199"/>
          <p:cNvSpPr/>
          <p:nvPr/>
        </p:nvSpPr>
        <p:spPr>
          <a:xfrm rot="5400000">
            <a:off x="382293" y="5461643"/>
            <a:ext cx="848880" cy="84888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Google Shape;3893;g21d48e7f097_0_4199"/>
          <p:cNvSpPr txBox="1"/>
          <p:nvPr/>
        </p:nvSpPr>
        <p:spPr>
          <a:xfrm>
            <a:off x="403076" y="5605953"/>
            <a:ext cx="394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45700" spcFirstLastPara="1" rIns="45700" wrap="square" tIns="68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8B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98B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4">
  <p:cSld name="Mobil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5" name="Google Shape;3895;g21d48e7f097_0_422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6" name="Google Shape;3896;g21d48e7f097_0_4222"/>
          <p:cNvSpPr/>
          <p:nvPr/>
        </p:nvSpPr>
        <p:spPr>
          <a:xfrm>
            <a:off x="0" y="5323519"/>
            <a:ext cx="18286500" cy="13500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図 8" id="3897" name="Google Shape;3897;g21d48e7f097_0_4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1284" y="510933"/>
            <a:ext cx="3820508" cy="9254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98" name="Google Shape;3898;g21d48e7f097_0_422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21" id="3899" name="Google Shape;3899;g21d48e7f097_0_4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9045" y="1453089"/>
            <a:ext cx="3894307" cy="7951411"/>
          </a:xfrm>
          <a:prstGeom prst="rect">
            <a:avLst/>
          </a:prstGeom>
          <a:noFill/>
          <a:ln>
            <a:noFill/>
          </a:ln>
        </p:spPr>
      </p:pic>
      <p:sp>
        <p:nvSpPr>
          <p:cNvPr id="3900" name="Google Shape;3900;g21d48e7f097_0_4222"/>
          <p:cNvSpPr/>
          <p:nvPr>
            <p:ph idx="2" type="pic"/>
          </p:nvPr>
        </p:nvSpPr>
        <p:spPr>
          <a:xfrm>
            <a:off x="9728273" y="2478059"/>
            <a:ext cx="3335700" cy="59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901" name="Google Shape;3901;g21d48e7f097_0_4222"/>
          <p:cNvSpPr txBox="1"/>
          <p:nvPr>
            <p:ph idx="1" type="body"/>
          </p:nvPr>
        </p:nvSpPr>
        <p:spPr>
          <a:xfrm>
            <a:off x="547250" y="5413530"/>
            <a:ext cx="85959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02" name="Google Shape;3902;g21d48e7f097_0_4222"/>
          <p:cNvSpPr txBox="1"/>
          <p:nvPr>
            <p:ph idx="3" type="body"/>
          </p:nvPr>
        </p:nvSpPr>
        <p:spPr>
          <a:xfrm>
            <a:off x="547250" y="6763679"/>
            <a:ext cx="85959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1">
  <p:cSld name="Mobile Devic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4" name="Google Shape;3904;g21d48e7f097_0_4231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5" name="Google Shape;3905;g21d48e7f097_0_4231"/>
          <p:cNvCxnSpPr/>
          <p:nvPr/>
        </p:nvCxnSpPr>
        <p:spPr>
          <a:xfrm rot="10800000">
            <a:off x="-87" y="3253292"/>
            <a:ext cx="18286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6" name="Google Shape;3906;g21d48e7f097_0_423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4" id="3907" name="Google Shape;3907;g21d48e7f097_0_4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6"/>
            <a:ext cx="5715635" cy="812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3908" name="Google Shape;3908;g21d48e7f097_0_4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90" cy="51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09" name="Google Shape;3909;g21d48e7f097_0_4231"/>
          <p:cNvSpPr/>
          <p:nvPr>
            <p:ph idx="2" type="pic"/>
          </p:nvPr>
        </p:nvSpPr>
        <p:spPr>
          <a:xfrm>
            <a:off x="1048685" y="4501463"/>
            <a:ext cx="2160600" cy="3825900"/>
          </a:xfrm>
          <a:prstGeom prst="rect">
            <a:avLst/>
          </a:prstGeom>
          <a:noFill/>
          <a:ln>
            <a:noFill/>
          </a:ln>
        </p:spPr>
      </p:sp>
      <p:sp>
        <p:nvSpPr>
          <p:cNvPr id="3910" name="Google Shape;3910;g21d48e7f097_0_4231"/>
          <p:cNvSpPr/>
          <p:nvPr>
            <p:ph idx="3" type="pic"/>
          </p:nvPr>
        </p:nvSpPr>
        <p:spPr>
          <a:xfrm>
            <a:off x="3456429" y="1646032"/>
            <a:ext cx="4938000" cy="657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11" name="Google Shape;3911;g21d48e7f097_0_4231"/>
          <p:cNvSpPr txBox="1"/>
          <p:nvPr>
            <p:ph idx="1" type="body"/>
          </p:nvPr>
        </p:nvSpPr>
        <p:spPr>
          <a:xfrm>
            <a:off x="9098202" y="1273071"/>
            <a:ext cx="87312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12" name="Google Shape;3912;g21d48e7f097_0_4231"/>
          <p:cNvSpPr/>
          <p:nvPr/>
        </p:nvSpPr>
        <p:spPr>
          <a:xfrm>
            <a:off x="9158563" y="3719406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g21d48e7f097_0_4231"/>
          <p:cNvSpPr txBox="1"/>
          <p:nvPr>
            <p:ph idx="4" type="body"/>
          </p:nvPr>
        </p:nvSpPr>
        <p:spPr>
          <a:xfrm>
            <a:off x="9638262" y="4102749"/>
            <a:ext cx="81912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14" name="Google Shape;3914;g21d48e7f097_0_4231"/>
          <p:cNvSpPr txBox="1"/>
          <p:nvPr>
            <p:ph idx="5" type="body"/>
          </p:nvPr>
        </p:nvSpPr>
        <p:spPr>
          <a:xfrm>
            <a:off x="9638262" y="3523320"/>
            <a:ext cx="819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15" name="Google Shape;3915;g21d48e7f097_0_4231"/>
          <p:cNvSpPr/>
          <p:nvPr/>
        </p:nvSpPr>
        <p:spPr>
          <a:xfrm>
            <a:off x="9158563" y="6361320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6" name="Google Shape;3916;g21d48e7f097_0_4231"/>
          <p:cNvSpPr txBox="1"/>
          <p:nvPr>
            <p:ph idx="6" type="body"/>
          </p:nvPr>
        </p:nvSpPr>
        <p:spPr>
          <a:xfrm>
            <a:off x="9638262" y="6744665"/>
            <a:ext cx="81912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17" name="Google Shape;3917;g21d48e7f097_0_4231"/>
          <p:cNvSpPr txBox="1"/>
          <p:nvPr>
            <p:ph idx="7" type="body"/>
          </p:nvPr>
        </p:nvSpPr>
        <p:spPr>
          <a:xfrm>
            <a:off x="9638262" y="6165234"/>
            <a:ext cx="819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2">
  <p:cSld name="Mobile De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9" name="Google Shape;3919;g21d48e7f097_0_424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0" name="Google Shape;3920;g21d48e7f097_0_4246"/>
          <p:cNvSpPr/>
          <p:nvPr/>
        </p:nvSpPr>
        <p:spPr>
          <a:xfrm>
            <a:off x="0" y="5323519"/>
            <a:ext cx="18286500" cy="13500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1" name="Google Shape;3921;g21d48e7f097_0_424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4" id="3922" name="Google Shape;3922;g21d48e7f097_0_4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6"/>
            <a:ext cx="5715635" cy="8121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3923" name="Google Shape;3923;g21d48e7f097_0_4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90" cy="5157023"/>
          </a:xfrm>
          <a:prstGeom prst="rect">
            <a:avLst/>
          </a:prstGeom>
          <a:noFill/>
          <a:ln>
            <a:noFill/>
          </a:ln>
        </p:spPr>
      </p:pic>
      <p:sp>
        <p:nvSpPr>
          <p:cNvPr id="3924" name="Google Shape;3924;g21d48e7f097_0_4246"/>
          <p:cNvSpPr/>
          <p:nvPr>
            <p:ph idx="2" type="pic"/>
          </p:nvPr>
        </p:nvSpPr>
        <p:spPr>
          <a:xfrm>
            <a:off x="1048685" y="4501463"/>
            <a:ext cx="2160600" cy="3825900"/>
          </a:xfrm>
          <a:prstGeom prst="rect">
            <a:avLst/>
          </a:prstGeom>
          <a:noFill/>
          <a:ln>
            <a:noFill/>
          </a:ln>
        </p:spPr>
      </p:sp>
      <p:sp>
        <p:nvSpPr>
          <p:cNvPr id="3925" name="Google Shape;3925;g21d48e7f097_0_4246"/>
          <p:cNvSpPr/>
          <p:nvPr>
            <p:ph idx="3" type="pic"/>
          </p:nvPr>
        </p:nvSpPr>
        <p:spPr>
          <a:xfrm>
            <a:off x="3456429" y="1646032"/>
            <a:ext cx="4938000" cy="657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26" name="Google Shape;3926;g21d48e7f097_0_4246"/>
          <p:cNvSpPr txBox="1"/>
          <p:nvPr>
            <p:ph idx="1" type="body"/>
          </p:nvPr>
        </p:nvSpPr>
        <p:spPr>
          <a:xfrm>
            <a:off x="9008191" y="5413530"/>
            <a:ext cx="85059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27" name="Google Shape;3927;g21d48e7f097_0_4246"/>
          <p:cNvSpPr txBox="1"/>
          <p:nvPr>
            <p:ph idx="4" type="body"/>
          </p:nvPr>
        </p:nvSpPr>
        <p:spPr>
          <a:xfrm>
            <a:off x="9038277" y="6763679"/>
            <a:ext cx="85206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C and iPhone">
  <p:cSld name="PC and iPhon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9" name="Google Shape;3929;g21d48e7f097_0_425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0" name="Google Shape;3930;g21d48e7f097_0_4256"/>
          <p:cNvCxnSpPr/>
          <p:nvPr/>
        </p:nvCxnSpPr>
        <p:spPr>
          <a:xfrm rot="10800000">
            <a:off x="-87" y="4775562"/>
            <a:ext cx="18286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1" name="Google Shape;3931;g21d48e7f097_0_4256"/>
          <p:cNvSpPr txBox="1"/>
          <p:nvPr>
            <p:ph idx="1" type="body"/>
          </p:nvPr>
        </p:nvSpPr>
        <p:spPr>
          <a:xfrm>
            <a:off x="10988412" y="1993151"/>
            <a:ext cx="68406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32" name="Google Shape;3932;g21d48e7f097_0_425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10" id="3933" name="Google Shape;3933;g21d48e7f097_0_4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762" y="1700462"/>
            <a:ext cx="7911619" cy="640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Google Shape;3934;g21d48e7f097_0_4256"/>
          <p:cNvSpPr/>
          <p:nvPr>
            <p:ph idx="2" type="pic"/>
          </p:nvPr>
        </p:nvSpPr>
        <p:spPr>
          <a:xfrm>
            <a:off x="3097428" y="1970490"/>
            <a:ext cx="7335900" cy="40563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図 13" id="3935" name="Google Shape;3935;g21d48e7f097_0_4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414" y="4128186"/>
            <a:ext cx="2044964" cy="4162769"/>
          </a:xfrm>
          <a:prstGeom prst="rect">
            <a:avLst/>
          </a:prstGeom>
          <a:noFill/>
          <a:ln>
            <a:noFill/>
          </a:ln>
        </p:spPr>
      </p:pic>
      <p:sp>
        <p:nvSpPr>
          <p:cNvPr id="3936" name="Google Shape;3936;g21d48e7f097_0_4256"/>
          <p:cNvSpPr/>
          <p:nvPr>
            <p:ph idx="3" type="pic"/>
          </p:nvPr>
        </p:nvSpPr>
        <p:spPr>
          <a:xfrm>
            <a:off x="1097025" y="4658444"/>
            <a:ext cx="1709700" cy="310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37" name="Google Shape;3937;g21d48e7f097_0_4256"/>
          <p:cNvSpPr txBox="1"/>
          <p:nvPr>
            <p:ph idx="4" type="body"/>
          </p:nvPr>
        </p:nvSpPr>
        <p:spPr>
          <a:xfrm>
            <a:off x="10988409" y="4905009"/>
            <a:ext cx="6840600" cy="3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Devices">
  <p:cSld name="All Devic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9" name="Google Shape;3939;g21d48e7f097_0_4266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0" name="Google Shape;3940;g21d48e7f097_0_4266"/>
          <p:cNvSpPr/>
          <p:nvPr/>
        </p:nvSpPr>
        <p:spPr>
          <a:xfrm>
            <a:off x="0" y="6043601"/>
            <a:ext cx="18286500" cy="20706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g21d48e7f097_0_4266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4" id="3942" name="Google Shape;3942;g21d48e7f097_0_4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076" y="462979"/>
            <a:ext cx="7911619" cy="6404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3943" name="Google Shape;3943;g21d48e7f097_0_42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8232" y="1425360"/>
            <a:ext cx="3830772" cy="5442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6" id="3944" name="Google Shape;3944;g21d48e7f097_0_42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5226" y="2706411"/>
            <a:ext cx="2044964" cy="4162773"/>
          </a:xfrm>
          <a:prstGeom prst="rect">
            <a:avLst/>
          </a:prstGeom>
          <a:noFill/>
          <a:ln>
            <a:noFill/>
          </a:ln>
        </p:spPr>
      </p:pic>
      <p:sp>
        <p:nvSpPr>
          <p:cNvPr id="3945" name="Google Shape;3945;g21d48e7f097_0_4266"/>
          <p:cNvSpPr/>
          <p:nvPr>
            <p:ph idx="2" type="pic"/>
          </p:nvPr>
        </p:nvSpPr>
        <p:spPr>
          <a:xfrm>
            <a:off x="2862840" y="3236668"/>
            <a:ext cx="1709700" cy="310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46" name="Google Shape;3946;g21d48e7f097_0_4266"/>
          <p:cNvSpPr/>
          <p:nvPr>
            <p:ph idx="3" type="pic"/>
          </p:nvPr>
        </p:nvSpPr>
        <p:spPr>
          <a:xfrm>
            <a:off x="4957740" y="733010"/>
            <a:ext cx="7335900" cy="4056300"/>
          </a:xfrm>
          <a:prstGeom prst="rect">
            <a:avLst/>
          </a:prstGeom>
          <a:noFill/>
          <a:ln>
            <a:noFill/>
          </a:ln>
        </p:spPr>
      </p:sp>
      <p:sp>
        <p:nvSpPr>
          <p:cNvPr id="3947" name="Google Shape;3947;g21d48e7f097_0_4266"/>
          <p:cNvSpPr/>
          <p:nvPr>
            <p:ph idx="4" type="pic"/>
          </p:nvPr>
        </p:nvSpPr>
        <p:spPr>
          <a:xfrm>
            <a:off x="12743606" y="1948146"/>
            <a:ext cx="3285300" cy="4410300"/>
          </a:xfrm>
          <a:prstGeom prst="rect">
            <a:avLst/>
          </a:prstGeom>
          <a:noFill/>
          <a:ln>
            <a:noFill/>
          </a:ln>
        </p:spPr>
      </p:sp>
      <p:sp>
        <p:nvSpPr>
          <p:cNvPr id="3948" name="Google Shape;3948;g21d48e7f097_0_4266"/>
          <p:cNvSpPr txBox="1"/>
          <p:nvPr>
            <p:ph idx="1" type="body"/>
          </p:nvPr>
        </p:nvSpPr>
        <p:spPr>
          <a:xfrm>
            <a:off x="2048728" y="6980805"/>
            <a:ext cx="14189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49" name="Google Shape;3949;g21d48e7f097_0_4266"/>
          <p:cNvSpPr txBox="1"/>
          <p:nvPr>
            <p:ph idx="5" type="body"/>
          </p:nvPr>
        </p:nvSpPr>
        <p:spPr>
          <a:xfrm>
            <a:off x="1514858" y="8248847"/>
            <a:ext cx="152565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les 1">
  <p:cSld name="Image Til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21d48e7f097_0_427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2" name="Google Shape;3952;g21d48e7f097_0_4278"/>
          <p:cNvSpPr/>
          <p:nvPr>
            <p:ph idx="2" type="pic"/>
          </p:nvPr>
        </p:nvSpPr>
        <p:spPr>
          <a:xfrm>
            <a:off x="2932153" y="3883721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3" name="Google Shape;3953;g21d48e7f097_0_4278"/>
          <p:cNvSpPr/>
          <p:nvPr>
            <p:ph idx="3" type="pic"/>
          </p:nvPr>
        </p:nvSpPr>
        <p:spPr>
          <a:xfrm>
            <a:off x="5407428" y="3883721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4" name="Google Shape;3954;g21d48e7f097_0_4278"/>
          <p:cNvSpPr/>
          <p:nvPr>
            <p:ph idx="4" type="pic"/>
          </p:nvPr>
        </p:nvSpPr>
        <p:spPr>
          <a:xfrm>
            <a:off x="7882704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5" name="Google Shape;3955;g21d48e7f097_0_4278"/>
          <p:cNvSpPr/>
          <p:nvPr>
            <p:ph idx="5" type="pic"/>
          </p:nvPr>
        </p:nvSpPr>
        <p:spPr>
          <a:xfrm>
            <a:off x="457241" y="3883359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6" name="Google Shape;3956;g21d48e7f097_0_4278"/>
          <p:cNvSpPr/>
          <p:nvPr>
            <p:ph idx="6" type="pic"/>
          </p:nvPr>
        </p:nvSpPr>
        <p:spPr>
          <a:xfrm>
            <a:off x="2932516" y="140808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7" name="Google Shape;3957;g21d48e7f097_0_4278"/>
          <p:cNvSpPr/>
          <p:nvPr>
            <p:ph idx="7" type="pic"/>
          </p:nvPr>
        </p:nvSpPr>
        <p:spPr>
          <a:xfrm>
            <a:off x="5407790" y="140808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8" name="Google Shape;3958;g21d48e7f097_0_4278"/>
          <p:cNvSpPr/>
          <p:nvPr>
            <p:ph idx="8" type="pic"/>
          </p:nvPr>
        </p:nvSpPr>
        <p:spPr>
          <a:xfrm>
            <a:off x="7883067" y="140808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59" name="Google Shape;3959;g21d48e7f097_0_4278"/>
          <p:cNvSpPr/>
          <p:nvPr>
            <p:ph idx="9" type="pic"/>
          </p:nvPr>
        </p:nvSpPr>
        <p:spPr>
          <a:xfrm>
            <a:off x="10358342" y="1408447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60" name="Google Shape;3960;g21d48e7f097_0_4278"/>
          <p:cNvSpPr txBox="1"/>
          <p:nvPr>
            <p:ph idx="1" type="body"/>
          </p:nvPr>
        </p:nvSpPr>
        <p:spPr>
          <a:xfrm>
            <a:off x="8152734" y="4032083"/>
            <a:ext cx="94512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61" name="Google Shape;3961;g21d48e7f097_0_4278"/>
          <p:cNvSpPr txBox="1"/>
          <p:nvPr>
            <p:ph idx="13" type="body"/>
          </p:nvPr>
        </p:nvSpPr>
        <p:spPr>
          <a:xfrm>
            <a:off x="8153097" y="5008485"/>
            <a:ext cx="94962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62" name="Google Shape;3962;g21d48e7f097_0_4278"/>
          <p:cNvSpPr/>
          <p:nvPr>
            <p:ph idx="14" type="pic"/>
          </p:nvPr>
        </p:nvSpPr>
        <p:spPr>
          <a:xfrm>
            <a:off x="2932153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63" name="Google Shape;3963;g21d48e7f097_0_4278"/>
          <p:cNvSpPr/>
          <p:nvPr>
            <p:ph idx="15" type="pic"/>
          </p:nvPr>
        </p:nvSpPr>
        <p:spPr>
          <a:xfrm>
            <a:off x="5407428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64" name="Google Shape;3964;g21d48e7f097_0_4278"/>
          <p:cNvSpPr/>
          <p:nvPr>
            <p:ph idx="16" type="pic"/>
          </p:nvPr>
        </p:nvSpPr>
        <p:spPr>
          <a:xfrm>
            <a:off x="15308890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65" name="Google Shape;3965;g21d48e7f097_0_4278"/>
          <p:cNvSpPr/>
          <p:nvPr>
            <p:ph idx="17" type="pic"/>
          </p:nvPr>
        </p:nvSpPr>
        <p:spPr>
          <a:xfrm>
            <a:off x="10358342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  <p:sp>
        <p:nvSpPr>
          <p:cNvPr id="3966" name="Google Shape;3966;g21d48e7f097_0_4278"/>
          <p:cNvSpPr/>
          <p:nvPr>
            <p:ph idx="18" type="pic"/>
          </p:nvPr>
        </p:nvSpPr>
        <p:spPr>
          <a:xfrm>
            <a:off x="12833615" y="6358635"/>
            <a:ext cx="2475000" cy="247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BG">
  <p:cSld name="No Contents - BG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Horizontal">
  <p:cSld name="3 Images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5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56"/>
          <p:cNvSpPr/>
          <p:nvPr/>
        </p:nvSpPr>
        <p:spPr>
          <a:xfrm>
            <a:off x="1596993" y="7033710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6"/>
          <p:cNvSpPr/>
          <p:nvPr/>
        </p:nvSpPr>
        <p:spPr>
          <a:xfrm>
            <a:off x="1596993" y="4423419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6"/>
          <p:cNvSpPr/>
          <p:nvPr/>
        </p:nvSpPr>
        <p:spPr>
          <a:xfrm>
            <a:off x="1596993" y="1768125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6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02" name="Google Shape;202;p5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03" name="Google Shape;203;p56"/>
          <p:cNvSpPr/>
          <p:nvPr>
            <p:ph idx="2" type="pic"/>
          </p:nvPr>
        </p:nvSpPr>
        <p:spPr>
          <a:xfrm>
            <a:off x="1740033" y="1933889"/>
            <a:ext cx="3899384" cy="2008732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56"/>
          <p:cNvSpPr/>
          <p:nvPr>
            <p:ph idx="3" type="pic"/>
          </p:nvPr>
        </p:nvSpPr>
        <p:spPr>
          <a:xfrm>
            <a:off x="1740033" y="4589184"/>
            <a:ext cx="3899384" cy="2008733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56"/>
          <p:cNvSpPr/>
          <p:nvPr>
            <p:ph idx="4" type="pic"/>
          </p:nvPr>
        </p:nvSpPr>
        <p:spPr>
          <a:xfrm>
            <a:off x="1740033" y="7199475"/>
            <a:ext cx="3899384" cy="2008732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56"/>
          <p:cNvSpPr txBox="1"/>
          <p:nvPr>
            <p:ph idx="1" type="body"/>
          </p:nvPr>
        </p:nvSpPr>
        <p:spPr>
          <a:xfrm>
            <a:off x="6026229" y="2347554"/>
            <a:ext cx="10677817" cy="17441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6"/>
          <p:cNvSpPr txBox="1"/>
          <p:nvPr>
            <p:ph idx="5" type="body"/>
          </p:nvPr>
        </p:nvSpPr>
        <p:spPr>
          <a:xfrm>
            <a:off x="6026229" y="1768125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6"/>
          <p:cNvSpPr txBox="1"/>
          <p:nvPr>
            <p:ph idx="6" type="body"/>
          </p:nvPr>
        </p:nvSpPr>
        <p:spPr>
          <a:xfrm>
            <a:off x="6026229" y="5005227"/>
            <a:ext cx="10677817" cy="1744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56"/>
          <p:cNvSpPr txBox="1"/>
          <p:nvPr>
            <p:ph idx="7" type="body"/>
          </p:nvPr>
        </p:nvSpPr>
        <p:spPr>
          <a:xfrm>
            <a:off x="6026229" y="4425796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0" name="Google Shape;210;p56"/>
          <p:cNvSpPr txBox="1"/>
          <p:nvPr>
            <p:ph idx="8" type="body"/>
          </p:nvPr>
        </p:nvSpPr>
        <p:spPr>
          <a:xfrm>
            <a:off x="6026229" y="7629849"/>
            <a:ext cx="10677817" cy="1744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56"/>
          <p:cNvSpPr txBox="1"/>
          <p:nvPr>
            <p:ph idx="9" type="body"/>
          </p:nvPr>
        </p:nvSpPr>
        <p:spPr>
          <a:xfrm>
            <a:off x="6026229" y="7050419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 and description">
  <p:cSld name="5 Images and description">
    <p:bg>
      <p:bgPr>
        <a:solidFill>
          <a:srgbClr val="FFFFFF"/>
        </a:solidFill>
      </p:bgPr>
    </p:bg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21d48e7f097_0_4295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9" name="Google Shape;3969;g21d48e7f097_0_4295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0" name="Google Shape;3970;g21d48e7f097_0_4295"/>
          <p:cNvSpPr/>
          <p:nvPr>
            <p:ph idx="2" type="pic"/>
          </p:nvPr>
        </p:nvSpPr>
        <p:spPr>
          <a:xfrm>
            <a:off x="38181" y="43542"/>
            <a:ext cx="3600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1" name="Google Shape;3971;g21d48e7f097_0_4295"/>
          <p:cNvSpPr/>
          <p:nvPr>
            <p:ph idx="3" type="pic"/>
          </p:nvPr>
        </p:nvSpPr>
        <p:spPr>
          <a:xfrm>
            <a:off x="3687752" y="4706599"/>
            <a:ext cx="3600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2" name="Google Shape;3972;g21d48e7f097_0_4295"/>
          <p:cNvSpPr/>
          <p:nvPr>
            <p:ph idx="4" type="pic"/>
          </p:nvPr>
        </p:nvSpPr>
        <p:spPr>
          <a:xfrm>
            <a:off x="7337325" y="43542"/>
            <a:ext cx="3600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3" name="Google Shape;3973;g21d48e7f097_0_4295"/>
          <p:cNvSpPr/>
          <p:nvPr>
            <p:ph idx="5" type="pic"/>
          </p:nvPr>
        </p:nvSpPr>
        <p:spPr>
          <a:xfrm>
            <a:off x="10988186" y="4706943"/>
            <a:ext cx="3600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4" name="Google Shape;3974;g21d48e7f097_0_4295"/>
          <p:cNvSpPr/>
          <p:nvPr>
            <p:ph idx="6" type="pic"/>
          </p:nvPr>
        </p:nvSpPr>
        <p:spPr>
          <a:xfrm>
            <a:off x="14636466" y="43542"/>
            <a:ext cx="3600300" cy="4615800"/>
          </a:xfrm>
          <a:prstGeom prst="rect">
            <a:avLst/>
          </a:prstGeom>
          <a:noFill/>
          <a:ln>
            <a:noFill/>
          </a:ln>
        </p:spPr>
      </p:sp>
      <p:sp>
        <p:nvSpPr>
          <p:cNvPr id="3975" name="Google Shape;3975;g21d48e7f097_0_429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6" name="Google Shape;3976;g21d48e7f097_0_4295"/>
          <p:cNvSpPr/>
          <p:nvPr/>
        </p:nvSpPr>
        <p:spPr>
          <a:xfrm>
            <a:off x="38181" y="4706943"/>
            <a:ext cx="3600300" cy="4615200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Google Shape;3977;g21d48e7f097_0_4295"/>
          <p:cNvSpPr/>
          <p:nvPr/>
        </p:nvSpPr>
        <p:spPr>
          <a:xfrm>
            <a:off x="3687752" y="43885"/>
            <a:ext cx="3600300" cy="46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8" name="Google Shape;3978;g21d48e7f097_0_4295"/>
          <p:cNvSpPr/>
          <p:nvPr/>
        </p:nvSpPr>
        <p:spPr>
          <a:xfrm>
            <a:off x="7337325" y="4706943"/>
            <a:ext cx="3600300" cy="4615200"/>
          </a:xfrm>
          <a:prstGeom prst="rect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g21d48e7f097_0_4295"/>
          <p:cNvSpPr/>
          <p:nvPr/>
        </p:nvSpPr>
        <p:spPr>
          <a:xfrm>
            <a:off x="10988186" y="43885"/>
            <a:ext cx="3600300" cy="46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g21d48e7f097_0_4295"/>
          <p:cNvSpPr/>
          <p:nvPr/>
        </p:nvSpPr>
        <p:spPr>
          <a:xfrm>
            <a:off x="14636466" y="4707288"/>
            <a:ext cx="3600300" cy="4615200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g21d48e7f097_0_4295"/>
          <p:cNvSpPr/>
          <p:nvPr>
            <p:ph idx="7" type="pic"/>
          </p:nvPr>
        </p:nvSpPr>
        <p:spPr>
          <a:xfrm>
            <a:off x="1367023" y="4977639"/>
            <a:ext cx="942000" cy="94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82" name="Google Shape;3982;g21d48e7f097_0_4295"/>
          <p:cNvSpPr/>
          <p:nvPr>
            <p:ph idx="8" type="pic"/>
          </p:nvPr>
        </p:nvSpPr>
        <p:spPr>
          <a:xfrm>
            <a:off x="5016594" y="365035"/>
            <a:ext cx="942000" cy="94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83" name="Google Shape;3983;g21d48e7f097_0_4295"/>
          <p:cNvSpPr/>
          <p:nvPr>
            <p:ph idx="9" type="pic"/>
          </p:nvPr>
        </p:nvSpPr>
        <p:spPr>
          <a:xfrm>
            <a:off x="8666163" y="4977639"/>
            <a:ext cx="942000" cy="94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84" name="Google Shape;3984;g21d48e7f097_0_4295"/>
          <p:cNvSpPr/>
          <p:nvPr>
            <p:ph idx="13" type="pic"/>
          </p:nvPr>
        </p:nvSpPr>
        <p:spPr>
          <a:xfrm>
            <a:off x="15965306" y="4977639"/>
            <a:ext cx="942000" cy="94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85" name="Google Shape;3985;g21d48e7f097_0_4295"/>
          <p:cNvSpPr/>
          <p:nvPr>
            <p:ph idx="14" type="pic"/>
          </p:nvPr>
        </p:nvSpPr>
        <p:spPr>
          <a:xfrm>
            <a:off x="12317026" y="365035"/>
            <a:ext cx="942000" cy="941700"/>
          </a:xfrm>
          <a:prstGeom prst="rect">
            <a:avLst/>
          </a:prstGeom>
          <a:noFill/>
          <a:ln>
            <a:noFill/>
          </a:ln>
        </p:spPr>
      </p:sp>
      <p:sp>
        <p:nvSpPr>
          <p:cNvPr id="3986" name="Google Shape;3986;g21d48e7f097_0_4295"/>
          <p:cNvSpPr txBox="1"/>
          <p:nvPr>
            <p:ph idx="1" type="body"/>
          </p:nvPr>
        </p:nvSpPr>
        <p:spPr>
          <a:xfrm>
            <a:off x="41589" y="6038946"/>
            <a:ext cx="353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87" name="Google Shape;3987;g21d48e7f097_0_4295"/>
          <p:cNvSpPr txBox="1"/>
          <p:nvPr>
            <p:ph idx="15" type="body"/>
          </p:nvPr>
        </p:nvSpPr>
        <p:spPr>
          <a:xfrm>
            <a:off x="213781" y="6535743"/>
            <a:ext cx="31824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88" name="Google Shape;3988;g21d48e7f097_0_4295"/>
          <p:cNvSpPr txBox="1"/>
          <p:nvPr>
            <p:ph idx="16" type="body"/>
          </p:nvPr>
        </p:nvSpPr>
        <p:spPr>
          <a:xfrm>
            <a:off x="3734701" y="1411830"/>
            <a:ext cx="353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89" name="Google Shape;3989;g21d48e7f097_0_4295"/>
          <p:cNvSpPr txBox="1"/>
          <p:nvPr>
            <p:ph idx="17" type="body"/>
          </p:nvPr>
        </p:nvSpPr>
        <p:spPr>
          <a:xfrm>
            <a:off x="3906894" y="1908628"/>
            <a:ext cx="31824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0" name="Google Shape;3990;g21d48e7f097_0_4295"/>
          <p:cNvSpPr txBox="1"/>
          <p:nvPr>
            <p:ph idx="18" type="body"/>
          </p:nvPr>
        </p:nvSpPr>
        <p:spPr>
          <a:xfrm>
            <a:off x="11035133" y="1411832"/>
            <a:ext cx="353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1" name="Google Shape;3991;g21d48e7f097_0_4295"/>
          <p:cNvSpPr txBox="1"/>
          <p:nvPr>
            <p:ph idx="19" type="body"/>
          </p:nvPr>
        </p:nvSpPr>
        <p:spPr>
          <a:xfrm>
            <a:off x="11207325" y="1908630"/>
            <a:ext cx="31824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2" name="Google Shape;3992;g21d48e7f097_0_4295"/>
          <p:cNvSpPr txBox="1"/>
          <p:nvPr>
            <p:ph idx="20" type="body"/>
          </p:nvPr>
        </p:nvSpPr>
        <p:spPr>
          <a:xfrm>
            <a:off x="7367933" y="6038946"/>
            <a:ext cx="353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3" name="Google Shape;3993;g21d48e7f097_0_4295"/>
          <p:cNvSpPr txBox="1"/>
          <p:nvPr>
            <p:ph idx="21" type="body"/>
          </p:nvPr>
        </p:nvSpPr>
        <p:spPr>
          <a:xfrm>
            <a:off x="7540125" y="6535743"/>
            <a:ext cx="31824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4" name="Google Shape;3994;g21d48e7f097_0_4295"/>
          <p:cNvSpPr txBox="1"/>
          <p:nvPr>
            <p:ph idx="22" type="body"/>
          </p:nvPr>
        </p:nvSpPr>
        <p:spPr>
          <a:xfrm>
            <a:off x="14668366" y="6038946"/>
            <a:ext cx="35385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5" name="Google Shape;3995;g21d48e7f097_0_4295"/>
          <p:cNvSpPr txBox="1"/>
          <p:nvPr>
            <p:ph idx="23" type="body"/>
          </p:nvPr>
        </p:nvSpPr>
        <p:spPr>
          <a:xfrm>
            <a:off x="14840557" y="6535743"/>
            <a:ext cx="31824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  <a:defRPr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996" name="Google Shape;3996;g21d48e7f097_0_4295"/>
          <p:cNvSpPr/>
          <p:nvPr>
            <p:ph idx="24" type="pic"/>
          </p:nvPr>
        </p:nvSpPr>
        <p:spPr>
          <a:xfrm>
            <a:off x="1574656" y="4443764"/>
            <a:ext cx="527100" cy="526500"/>
          </a:xfrm>
          <a:prstGeom prst="rect">
            <a:avLst/>
          </a:prstGeom>
          <a:noFill/>
          <a:ln>
            <a:noFill/>
          </a:ln>
        </p:spPr>
      </p:sp>
      <p:sp>
        <p:nvSpPr>
          <p:cNvPr id="3997" name="Google Shape;3997;g21d48e7f097_0_4295"/>
          <p:cNvSpPr/>
          <p:nvPr>
            <p:ph idx="25" type="pic"/>
          </p:nvPr>
        </p:nvSpPr>
        <p:spPr>
          <a:xfrm>
            <a:off x="8878888" y="4443764"/>
            <a:ext cx="527100" cy="526500"/>
          </a:xfrm>
          <a:prstGeom prst="rect">
            <a:avLst/>
          </a:prstGeom>
          <a:noFill/>
          <a:ln>
            <a:noFill/>
          </a:ln>
        </p:spPr>
      </p:sp>
      <p:sp>
        <p:nvSpPr>
          <p:cNvPr id="3998" name="Google Shape;3998;g21d48e7f097_0_4295"/>
          <p:cNvSpPr/>
          <p:nvPr>
            <p:ph idx="26" type="pic"/>
          </p:nvPr>
        </p:nvSpPr>
        <p:spPr>
          <a:xfrm>
            <a:off x="16172940" y="4443764"/>
            <a:ext cx="527100" cy="526500"/>
          </a:xfrm>
          <a:prstGeom prst="rect">
            <a:avLst/>
          </a:prstGeom>
          <a:noFill/>
          <a:ln>
            <a:noFill/>
          </a:ln>
        </p:spPr>
      </p:sp>
      <p:sp>
        <p:nvSpPr>
          <p:cNvPr id="3999" name="Google Shape;3999;g21d48e7f097_0_4295"/>
          <p:cNvSpPr/>
          <p:nvPr>
            <p:ph idx="27" type="pic"/>
          </p:nvPr>
        </p:nvSpPr>
        <p:spPr>
          <a:xfrm rot="10800000">
            <a:off x="5224180" y="4378965"/>
            <a:ext cx="527100" cy="526500"/>
          </a:xfrm>
          <a:prstGeom prst="rect">
            <a:avLst/>
          </a:prstGeom>
          <a:noFill/>
          <a:ln>
            <a:noFill/>
          </a:ln>
        </p:spPr>
      </p:sp>
      <p:sp>
        <p:nvSpPr>
          <p:cNvPr id="4000" name="Google Shape;4000;g21d48e7f097_0_4295"/>
          <p:cNvSpPr/>
          <p:nvPr>
            <p:ph idx="28" type="pic"/>
          </p:nvPr>
        </p:nvSpPr>
        <p:spPr>
          <a:xfrm rot="10800000">
            <a:off x="12524612" y="4436981"/>
            <a:ext cx="527100" cy="52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">
  <p:cSld name="Lay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1" name="Shape 4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2" name="Google Shape;4002;g21d48e7f097_0_432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3" name="Google Shape;4003;g21d48e7f097_0_4329"/>
          <p:cNvSpPr/>
          <p:nvPr/>
        </p:nvSpPr>
        <p:spPr>
          <a:xfrm rot="5400000">
            <a:off x="5939371" y="2737531"/>
            <a:ext cx="6406074" cy="552247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g21d48e7f097_0_4329"/>
          <p:cNvSpPr/>
          <p:nvPr/>
        </p:nvSpPr>
        <p:spPr>
          <a:xfrm>
            <a:off x="8120712" y="1395632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g21d48e7f097_0_4329"/>
          <p:cNvSpPr/>
          <p:nvPr/>
        </p:nvSpPr>
        <p:spPr>
          <a:xfrm>
            <a:off x="10853395" y="2880796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6" name="Google Shape;4006;g21d48e7f097_0_4329"/>
          <p:cNvSpPr/>
          <p:nvPr/>
        </p:nvSpPr>
        <p:spPr>
          <a:xfrm>
            <a:off x="10853395" y="6031146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7" name="Google Shape;4007;g21d48e7f097_0_4329"/>
          <p:cNvSpPr/>
          <p:nvPr/>
        </p:nvSpPr>
        <p:spPr>
          <a:xfrm>
            <a:off x="8120712" y="7561316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g21d48e7f097_0_4329"/>
          <p:cNvSpPr/>
          <p:nvPr/>
        </p:nvSpPr>
        <p:spPr>
          <a:xfrm>
            <a:off x="5368564" y="6031146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g21d48e7f097_0_4329"/>
          <p:cNvSpPr/>
          <p:nvPr/>
        </p:nvSpPr>
        <p:spPr>
          <a:xfrm>
            <a:off x="5368564" y="2872463"/>
            <a:ext cx="2025300" cy="202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g21d48e7f097_0_4329"/>
          <p:cNvSpPr txBox="1"/>
          <p:nvPr>
            <p:ph idx="1" type="body"/>
          </p:nvPr>
        </p:nvSpPr>
        <p:spPr>
          <a:xfrm>
            <a:off x="6982966" y="4950495"/>
            <a:ext cx="4275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1" name="Google Shape;4011;g21d48e7f097_0_4329"/>
          <p:cNvSpPr txBox="1"/>
          <p:nvPr>
            <p:ph idx="2" type="body"/>
          </p:nvPr>
        </p:nvSpPr>
        <p:spPr>
          <a:xfrm>
            <a:off x="5485099" y="3405437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2" name="Google Shape;4012;g21d48e7f097_0_4329"/>
          <p:cNvSpPr txBox="1"/>
          <p:nvPr>
            <p:ph idx="3" type="body"/>
          </p:nvPr>
        </p:nvSpPr>
        <p:spPr>
          <a:xfrm>
            <a:off x="8216910" y="1882350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3" name="Google Shape;4013;g21d48e7f097_0_4329"/>
          <p:cNvSpPr txBox="1"/>
          <p:nvPr>
            <p:ph idx="4" type="body"/>
          </p:nvPr>
        </p:nvSpPr>
        <p:spPr>
          <a:xfrm>
            <a:off x="10953206" y="3405437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4" name="Google Shape;4014;g21d48e7f097_0_4329"/>
          <p:cNvSpPr txBox="1"/>
          <p:nvPr>
            <p:ph idx="5" type="body"/>
          </p:nvPr>
        </p:nvSpPr>
        <p:spPr>
          <a:xfrm>
            <a:off x="5468377" y="6548702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5" name="Google Shape;4015;g21d48e7f097_0_4329"/>
          <p:cNvSpPr txBox="1"/>
          <p:nvPr>
            <p:ph idx="6" type="body"/>
          </p:nvPr>
        </p:nvSpPr>
        <p:spPr>
          <a:xfrm>
            <a:off x="10936484" y="6548702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6" name="Google Shape;4016;g21d48e7f097_0_4329"/>
          <p:cNvSpPr txBox="1"/>
          <p:nvPr>
            <p:ph idx="7" type="body"/>
          </p:nvPr>
        </p:nvSpPr>
        <p:spPr>
          <a:xfrm>
            <a:off x="8216910" y="8078871"/>
            <a:ext cx="1800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17" name="Google Shape;4017;g21d48e7f097_0_4329"/>
          <p:cNvSpPr/>
          <p:nvPr/>
        </p:nvSpPr>
        <p:spPr>
          <a:xfrm rot="2701256">
            <a:off x="9571823" y="1862873"/>
            <a:ext cx="1044784" cy="6565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8" name="Google Shape;4018;g21d48e7f097_0_4329"/>
          <p:cNvCxnSpPr/>
          <p:nvPr/>
        </p:nvCxnSpPr>
        <p:spPr>
          <a:xfrm>
            <a:off x="9956745" y="1589577"/>
            <a:ext cx="56454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19" name="Google Shape;4019;g21d48e7f097_0_4329"/>
          <p:cNvSpPr/>
          <p:nvPr/>
        </p:nvSpPr>
        <p:spPr>
          <a:xfrm rot="2701256">
            <a:off x="12302324" y="3325217"/>
            <a:ext cx="1044784" cy="6565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0" name="Google Shape;4020;g21d48e7f097_0_4329"/>
          <p:cNvCxnSpPr/>
          <p:nvPr/>
        </p:nvCxnSpPr>
        <p:spPr>
          <a:xfrm>
            <a:off x="12687246" y="3051923"/>
            <a:ext cx="49974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21" name="Google Shape;4021;g21d48e7f097_0_4329"/>
          <p:cNvSpPr/>
          <p:nvPr/>
        </p:nvSpPr>
        <p:spPr>
          <a:xfrm rot="2701256">
            <a:off x="12302324" y="6483899"/>
            <a:ext cx="1044784" cy="6565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2" name="Google Shape;4022;g21d48e7f097_0_4329"/>
          <p:cNvCxnSpPr/>
          <p:nvPr/>
        </p:nvCxnSpPr>
        <p:spPr>
          <a:xfrm>
            <a:off x="12687246" y="6210605"/>
            <a:ext cx="49974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23" name="Google Shape;4023;g21d48e7f097_0_4329"/>
          <p:cNvSpPr/>
          <p:nvPr/>
        </p:nvSpPr>
        <p:spPr>
          <a:xfrm flipH="1" rot="-2701256">
            <a:off x="4892551" y="3325432"/>
            <a:ext cx="1045472" cy="6560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4" name="Google Shape;4024;g21d48e7f097_0_4329"/>
          <p:cNvCxnSpPr/>
          <p:nvPr/>
        </p:nvCxnSpPr>
        <p:spPr>
          <a:xfrm rot="10800000">
            <a:off x="527144" y="3051924"/>
            <a:ext cx="50256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25" name="Google Shape;4025;g21d48e7f097_0_4329"/>
          <p:cNvSpPr/>
          <p:nvPr/>
        </p:nvSpPr>
        <p:spPr>
          <a:xfrm flipH="1" rot="-2701256">
            <a:off x="4892551" y="6484114"/>
            <a:ext cx="1045472" cy="6560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6" name="Google Shape;4026;g21d48e7f097_0_4329"/>
          <p:cNvCxnSpPr/>
          <p:nvPr/>
        </p:nvCxnSpPr>
        <p:spPr>
          <a:xfrm rot="10800000">
            <a:off x="527144" y="6210606"/>
            <a:ext cx="50256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27" name="Google Shape;4027;g21d48e7f097_0_4329"/>
          <p:cNvSpPr/>
          <p:nvPr/>
        </p:nvSpPr>
        <p:spPr>
          <a:xfrm rot="-8098744">
            <a:off x="7623382" y="8477300"/>
            <a:ext cx="1044784" cy="656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8" name="Google Shape;4028;g21d48e7f097_0_4329"/>
          <p:cNvCxnSpPr/>
          <p:nvPr/>
        </p:nvCxnSpPr>
        <p:spPr>
          <a:xfrm rot="10800000">
            <a:off x="2482745" y="9407079"/>
            <a:ext cx="580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4029" name="Google Shape;4029;g21d48e7f097_0_4329"/>
          <p:cNvSpPr txBox="1"/>
          <p:nvPr>
            <p:ph idx="8" type="body"/>
          </p:nvPr>
        </p:nvSpPr>
        <p:spPr>
          <a:xfrm>
            <a:off x="10405072" y="1702392"/>
            <a:ext cx="52032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0" name="Google Shape;4030;g21d48e7f097_0_4329"/>
          <p:cNvSpPr txBox="1"/>
          <p:nvPr>
            <p:ph idx="9" type="body"/>
          </p:nvPr>
        </p:nvSpPr>
        <p:spPr>
          <a:xfrm>
            <a:off x="13095882" y="3203595"/>
            <a:ext cx="45954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1" name="Google Shape;4031;g21d48e7f097_0_4329"/>
          <p:cNvSpPr txBox="1"/>
          <p:nvPr>
            <p:ph idx="13" type="body"/>
          </p:nvPr>
        </p:nvSpPr>
        <p:spPr>
          <a:xfrm>
            <a:off x="13108581" y="6340505"/>
            <a:ext cx="45954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2" name="Google Shape;4032;g21d48e7f097_0_4329"/>
          <p:cNvSpPr txBox="1"/>
          <p:nvPr>
            <p:ph idx="14" type="body"/>
          </p:nvPr>
        </p:nvSpPr>
        <p:spPr>
          <a:xfrm>
            <a:off x="496391" y="3202856"/>
            <a:ext cx="45954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3" name="Google Shape;4033;g21d48e7f097_0_4329"/>
          <p:cNvSpPr txBox="1"/>
          <p:nvPr>
            <p:ph idx="15" type="body"/>
          </p:nvPr>
        </p:nvSpPr>
        <p:spPr>
          <a:xfrm>
            <a:off x="520699" y="6353205"/>
            <a:ext cx="45954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4" name="Google Shape;4034;g21d48e7f097_0_4329"/>
          <p:cNvSpPr txBox="1"/>
          <p:nvPr>
            <p:ph idx="16" type="body"/>
          </p:nvPr>
        </p:nvSpPr>
        <p:spPr>
          <a:xfrm>
            <a:off x="2619972" y="8433393"/>
            <a:ext cx="52032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35" name="Google Shape;4035;g21d48e7f097_0_4329"/>
          <p:cNvSpPr txBox="1"/>
          <p:nvPr>
            <p:ph idx="17" type="body"/>
          </p:nvPr>
        </p:nvSpPr>
        <p:spPr>
          <a:xfrm>
            <a:off x="457200" y="353667"/>
            <a:ext cx="67692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036" name="Google Shape;4036;g21d48e7f097_0_4329"/>
          <p:cNvCxnSpPr/>
          <p:nvPr/>
        </p:nvCxnSpPr>
        <p:spPr>
          <a:xfrm rot="10800000">
            <a:off x="-608" y="2372535"/>
            <a:ext cx="74634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ユーザー設定レイアウト">
  <p:cSld name="4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g21d48e7f097_0_4365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g21d48e7f097_0_4365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g21d48e7f097_0_4365"/>
          <p:cNvSpPr/>
          <p:nvPr>
            <p:ph idx="2" type="pic"/>
          </p:nvPr>
        </p:nvSpPr>
        <p:spPr>
          <a:xfrm>
            <a:off x="0" y="1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1" name="Google Shape;4041;g21d48e7f097_0_436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2" name="Google Shape;4042;g21d48e7f097_0_4365"/>
          <p:cNvSpPr/>
          <p:nvPr>
            <p:ph idx="3" type="pic"/>
          </p:nvPr>
        </p:nvSpPr>
        <p:spPr>
          <a:xfrm>
            <a:off x="4570412" y="1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3" name="Google Shape;4043;g21d48e7f097_0_4365"/>
          <p:cNvSpPr/>
          <p:nvPr>
            <p:ph idx="4" type="pic"/>
          </p:nvPr>
        </p:nvSpPr>
        <p:spPr>
          <a:xfrm>
            <a:off x="9144000" y="1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4" name="Google Shape;4044;g21d48e7f097_0_4365"/>
          <p:cNvSpPr/>
          <p:nvPr>
            <p:ph idx="5" type="pic"/>
          </p:nvPr>
        </p:nvSpPr>
        <p:spPr>
          <a:xfrm>
            <a:off x="13714412" y="1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5" name="Google Shape;4045;g21d48e7f097_0_4365"/>
          <p:cNvSpPr/>
          <p:nvPr>
            <p:ph idx="6" type="pic"/>
          </p:nvPr>
        </p:nvSpPr>
        <p:spPr>
          <a:xfrm>
            <a:off x="0" y="3284407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6" name="Google Shape;4046;g21d48e7f097_0_4365"/>
          <p:cNvSpPr/>
          <p:nvPr>
            <p:ph idx="7" type="pic"/>
          </p:nvPr>
        </p:nvSpPr>
        <p:spPr>
          <a:xfrm>
            <a:off x="4570412" y="3284407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7" name="Google Shape;4047;g21d48e7f097_0_4365"/>
          <p:cNvSpPr/>
          <p:nvPr>
            <p:ph idx="8" type="pic"/>
          </p:nvPr>
        </p:nvSpPr>
        <p:spPr>
          <a:xfrm>
            <a:off x="9144000" y="3284407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8" name="Google Shape;4048;g21d48e7f097_0_4365"/>
          <p:cNvSpPr/>
          <p:nvPr>
            <p:ph idx="9" type="pic"/>
          </p:nvPr>
        </p:nvSpPr>
        <p:spPr>
          <a:xfrm>
            <a:off x="13714412" y="3284407"/>
            <a:ext cx="4572000" cy="3299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9" name="Google Shape;4049;g21d48e7f097_0_4365"/>
          <p:cNvSpPr txBox="1"/>
          <p:nvPr>
            <p:ph idx="1" type="body"/>
          </p:nvPr>
        </p:nvSpPr>
        <p:spPr>
          <a:xfrm>
            <a:off x="0" y="2714364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None/>
              <a:defRPr sz="2000">
                <a:solidFill>
                  <a:srgbClr val="FFFFFF"/>
                </a:solidFill>
              </a:defRPr>
            </a:lvl1pPr>
            <a:lvl2pPr indent="-355600" lvl="1" marL="9144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2pPr>
            <a:lvl3pPr indent="-355600" lvl="2" marL="13716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•"/>
              <a:defRPr sz="2000">
                <a:solidFill>
                  <a:srgbClr val="FFFFFF"/>
                </a:solidFill>
              </a:defRPr>
            </a:lvl3pPr>
            <a:lvl4pPr indent="-355600" lvl="3" marL="18288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4pPr>
            <a:lvl5pPr indent="-355600" lvl="4" marL="22860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»"/>
              <a:defRPr sz="2000">
                <a:solidFill>
                  <a:srgbClr val="FFFFFF"/>
                </a:solidFill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0" name="Google Shape;4050;g21d48e7f097_0_4365"/>
          <p:cNvSpPr txBox="1"/>
          <p:nvPr>
            <p:ph idx="13" type="body"/>
          </p:nvPr>
        </p:nvSpPr>
        <p:spPr>
          <a:xfrm>
            <a:off x="4570412" y="2714364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1" name="Google Shape;4051;g21d48e7f097_0_4365"/>
          <p:cNvSpPr txBox="1"/>
          <p:nvPr>
            <p:ph idx="14" type="body"/>
          </p:nvPr>
        </p:nvSpPr>
        <p:spPr>
          <a:xfrm>
            <a:off x="9142414" y="2714364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2" name="Google Shape;4052;g21d48e7f097_0_4365"/>
          <p:cNvSpPr txBox="1"/>
          <p:nvPr>
            <p:ph idx="15" type="body"/>
          </p:nvPr>
        </p:nvSpPr>
        <p:spPr>
          <a:xfrm>
            <a:off x="13712826" y="2714364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3" name="Google Shape;4053;g21d48e7f097_0_4365"/>
          <p:cNvSpPr txBox="1"/>
          <p:nvPr>
            <p:ph idx="16" type="body"/>
          </p:nvPr>
        </p:nvSpPr>
        <p:spPr>
          <a:xfrm>
            <a:off x="1587" y="5998772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4" name="Google Shape;4054;g21d48e7f097_0_4365"/>
          <p:cNvSpPr txBox="1"/>
          <p:nvPr>
            <p:ph idx="17" type="body"/>
          </p:nvPr>
        </p:nvSpPr>
        <p:spPr>
          <a:xfrm>
            <a:off x="4572000" y="5998772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5" name="Google Shape;4055;g21d48e7f097_0_4365"/>
          <p:cNvSpPr txBox="1"/>
          <p:nvPr>
            <p:ph idx="18" type="body"/>
          </p:nvPr>
        </p:nvSpPr>
        <p:spPr>
          <a:xfrm>
            <a:off x="9144000" y="5998772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6" name="Google Shape;4056;g21d48e7f097_0_4365"/>
          <p:cNvSpPr txBox="1"/>
          <p:nvPr>
            <p:ph idx="19" type="body"/>
          </p:nvPr>
        </p:nvSpPr>
        <p:spPr>
          <a:xfrm>
            <a:off x="13714412" y="5998772"/>
            <a:ext cx="4572000" cy="581400"/>
          </a:xfrm>
          <a:prstGeom prst="rect">
            <a:avLst/>
          </a:pr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57" name="Google Shape;4057;g21d48e7f097_0_4365"/>
          <p:cNvSpPr txBox="1"/>
          <p:nvPr>
            <p:ph idx="20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058" name="Google Shape;4058;g21d48e7f097_0_4365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9" name="Google Shape;4059;g21d48e7f097_0_4365"/>
          <p:cNvSpPr txBox="1"/>
          <p:nvPr>
            <p:ph idx="21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Flow 1">
  <p:cSld name="1_Flow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21d48e7f097_0_4388"/>
          <p:cNvSpPr/>
          <p:nvPr/>
        </p:nvSpPr>
        <p:spPr>
          <a:xfrm>
            <a:off x="0" y="2628900"/>
            <a:ext cx="18351468" cy="295909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245" y="21600"/>
                </a:lnTo>
                <a:lnTo>
                  <a:pt x="4245" y="0"/>
                </a:lnTo>
                <a:lnTo>
                  <a:pt x="8580" y="0"/>
                </a:lnTo>
                <a:lnTo>
                  <a:pt x="8580" y="15760"/>
                </a:lnTo>
                <a:lnTo>
                  <a:pt x="12945" y="15760"/>
                </a:lnTo>
                <a:lnTo>
                  <a:pt x="12945" y="6211"/>
                </a:lnTo>
                <a:lnTo>
                  <a:pt x="17265" y="6211"/>
                </a:lnTo>
                <a:lnTo>
                  <a:pt x="17265" y="20488"/>
                </a:lnTo>
                <a:lnTo>
                  <a:pt x="21600" y="20488"/>
                </a:lnTo>
              </a:path>
            </a:pathLst>
          </a:custGeom>
          <a:noFill/>
          <a:ln cap="flat" cmpd="sng" w="762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2" name="Google Shape;4062;g21d48e7f097_0_4388"/>
          <p:cNvGrpSpPr/>
          <p:nvPr/>
        </p:nvGrpSpPr>
        <p:grpSpPr>
          <a:xfrm>
            <a:off x="874987" y="5956563"/>
            <a:ext cx="3420300" cy="1718085"/>
            <a:chOff x="0" y="0"/>
            <a:chExt cx="3420300" cy="1718085"/>
          </a:xfrm>
        </p:grpSpPr>
        <p:sp>
          <p:nvSpPr>
            <p:cNvPr id="4063" name="Google Shape;4063;g21d48e7f097_0_4388"/>
            <p:cNvSpPr/>
            <p:nvPr/>
          </p:nvSpPr>
          <p:spPr>
            <a:xfrm>
              <a:off x="0" y="232785"/>
              <a:ext cx="3420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g21d48e7f097_0_4388"/>
            <p:cNvSpPr/>
            <p:nvPr/>
          </p:nvSpPr>
          <p:spPr>
            <a:xfrm>
              <a:off x="1440160" y="0"/>
              <a:ext cx="540000" cy="4656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5" name="Google Shape;4065;g21d48e7f097_0_4388"/>
          <p:cNvSpPr/>
          <p:nvPr/>
        </p:nvSpPr>
        <p:spPr>
          <a:xfrm>
            <a:off x="295887" y="5742033"/>
            <a:ext cx="927600" cy="9279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g21d48e7f097_0_4388"/>
          <p:cNvSpPr/>
          <p:nvPr>
            <p:ph idx="2" type="pic"/>
          </p:nvPr>
        </p:nvSpPr>
        <p:spPr>
          <a:xfrm>
            <a:off x="519119" y="5981963"/>
            <a:ext cx="446100" cy="4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7" name="Google Shape;4067;g21d48e7f097_0_4388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8" name="Google Shape;4068;g21d48e7f097_0_4388"/>
          <p:cNvSpPr txBox="1"/>
          <p:nvPr>
            <p:ph idx="1" type="body"/>
          </p:nvPr>
        </p:nvSpPr>
        <p:spPr>
          <a:xfrm>
            <a:off x="43410" y="4537974"/>
            <a:ext cx="3538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None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•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»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69" name="Google Shape;4069;g21d48e7f097_0_4388"/>
          <p:cNvSpPr txBox="1"/>
          <p:nvPr>
            <p:ph idx="3" type="body"/>
          </p:nvPr>
        </p:nvSpPr>
        <p:spPr>
          <a:xfrm>
            <a:off x="1223780" y="6279182"/>
            <a:ext cx="28464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70" name="Google Shape;4070;g21d48e7f097_0_4388"/>
          <p:cNvSpPr txBox="1"/>
          <p:nvPr>
            <p:ph idx="4" type="body"/>
          </p:nvPr>
        </p:nvSpPr>
        <p:spPr>
          <a:xfrm>
            <a:off x="3750677" y="2692769"/>
            <a:ext cx="3538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71" name="Google Shape;4071;g21d48e7f097_0_4388"/>
          <p:cNvSpPr txBox="1"/>
          <p:nvPr>
            <p:ph idx="5" type="body"/>
          </p:nvPr>
        </p:nvSpPr>
        <p:spPr>
          <a:xfrm>
            <a:off x="11069636" y="3543982"/>
            <a:ext cx="3538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72" name="Google Shape;4072;g21d48e7f097_0_4388"/>
          <p:cNvSpPr txBox="1"/>
          <p:nvPr>
            <p:ph idx="6" type="body"/>
          </p:nvPr>
        </p:nvSpPr>
        <p:spPr>
          <a:xfrm>
            <a:off x="7408026" y="3731562"/>
            <a:ext cx="3538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73" name="Google Shape;4073;g21d48e7f097_0_4388"/>
          <p:cNvSpPr txBox="1"/>
          <p:nvPr>
            <p:ph idx="7" type="body"/>
          </p:nvPr>
        </p:nvSpPr>
        <p:spPr>
          <a:xfrm>
            <a:off x="14715040" y="4402958"/>
            <a:ext cx="35385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4074" name="Google Shape;4074;g21d48e7f097_0_4388"/>
          <p:cNvGrpSpPr/>
          <p:nvPr/>
        </p:nvGrpSpPr>
        <p:grpSpPr>
          <a:xfrm>
            <a:off x="3760072" y="757419"/>
            <a:ext cx="3420300" cy="1718085"/>
            <a:chOff x="80" y="-135"/>
            <a:chExt cx="3420300" cy="1718085"/>
          </a:xfrm>
        </p:grpSpPr>
        <p:sp>
          <p:nvSpPr>
            <p:cNvPr id="4075" name="Google Shape;4075;g21d48e7f097_0_4388"/>
            <p:cNvSpPr/>
            <p:nvPr/>
          </p:nvSpPr>
          <p:spPr>
            <a:xfrm rot="10800000">
              <a:off x="80" y="-135"/>
              <a:ext cx="3420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6" name="Google Shape;4076;g21d48e7f097_0_4388"/>
            <p:cNvSpPr/>
            <p:nvPr/>
          </p:nvSpPr>
          <p:spPr>
            <a:xfrm rot="10800000">
              <a:off x="1440220" y="1252350"/>
              <a:ext cx="540000" cy="4656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77" name="Google Shape;4077;g21d48e7f097_0_4388"/>
          <p:cNvSpPr txBox="1"/>
          <p:nvPr>
            <p:ph idx="8" type="body"/>
          </p:nvPr>
        </p:nvSpPr>
        <p:spPr>
          <a:xfrm>
            <a:off x="4197179" y="810142"/>
            <a:ext cx="2758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4078" name="Google Shape;4078;g21d48e7f097_0_4388"/>
          <p:cNvGrpSpPr/>
          <p:nvPr/>
        </p:nvGrpSpPr>
        <p:grpSpPr>
          <a:xfrm>
            <a:off x="11078500" y="1612515"/>
            <a:ext cx="3420300" cy="1718085"/>
            <a:chOff x="80" y="-135"/>
            <a:chExt cx="3420300" cy="1718085"/>
          </a:xfrm>
        </p:grpSpPr>
        <p:sp>
          <p:nvSpPr>
            <p:cNvPr id="4079" name="Google Shape;4079;g21d48e7f097_0_4388"/>
            <p:cNvSpPr/>
            <p:nvPr/>
          </p:nvSpPr>
          <p:spPr>
            <a:xfrm rot="10800000">
              <a:off x="80" y="-135"/>
              <a:ext cx="3420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g21d48e7f097_0_4388"/>
            <p:cNvSpPr/>
            <p:nvPr/>
          </p:nvSpPr>
          <p:spPr>
            <a:xfrm rot="10800000">
              <a:off x="1440221" y="1252350"/>
              <a:ext cx="540000" cy="4656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1" name="Google Shape;4081;g21d48e7f097_0_4388"/>
          <p:cNvSpPr txBox="1"/>
          <p:nvPr>
            <p:ph idx="9" type="body"/>
          </p:nvPr>
        </p:nvSpPr>
        <p:spPr>
          <a:xfrm>
            <a:off x="11542366" y="1665236"/>
            <a:ext cx="2731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4082" name="Google Shape;4082;g21d48e7f097_0_4388"/>
          <p:cNvGrpSpPr/>
          <p:nvPr/>
        </p:nvGrpSpPr>
        <p:grpSpPr>
          <a:xfrm>
            <a:off x="7432224" y="5200545"/>
            <a:ext cx="3420300" cy="1718085"/>
            <a:chOff x="0" y="0"/>
            <a:chExt cx="3420300" cy="1718085"/>
          </a:xfrm>
        </p:grpSpPr>
        <p:sp>
          <p:nvSpPr>
            <p:cNvPr id="4083" name="Google Shape;4083;g21d48e7f097_0_4388"/>
            <p:cNvSpPr/>
            <p:nvPr/>
          </p:nvSpPr>
          <p:spPr>
            <a:xfrm>
              <a:off x="0" y="232785"/>
              <a:ext cx="3420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g21d48e7f097_0_4388"/>
            <p:cNvSpPr/>
            <p:nvPr/>
          </p:nvSpPr>
          <p:spPr>
            <a:xfrm>
              <a:off x="1440159" y="0"/>
              <a:ext cx="540000" cy="4656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5" name="Google Shape;4085;g21d48e7f097_0_4388"/>
          <p:cNvSpPr txBox="1"/>
          <p:nvPr>
            <p:ph idx="13" type="body"/>
          </p:nvPr>
        </p:nvSpPr>
        <p:spPr>
          <a:xfrm>
            <a:off x="7904048" y="5523162"/>
            <a:ext cx="27237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grpSp>
        <p:nvGrpSpPr>
          <p:cNvPr id="4086" name="Google Shape;4086;g21d48e7f097_0_4388"/>
          <p:cNvGrpSpPr/>
          <p:nvPr/>
        </p:nvGrpSpPr>
        <p:grpSpPr>
          <a:xfrm>
            <a:off x="14678821" y="5830920"/>
            <a:ext cx="3420300" cy="1718085"/>
            <a:chOff x="0" y="0"/>
            <a:chExt cx="3420300" cy="1718085"/>
          </a:xfrm>
        </p:grpSpPr>
        <p:sp>
          <p:nvSpPr>
            <p:cNvPr id="4087" name="Google Shape;4087;g21d48e7f097_0_4388"/>
            <p:cNvSpPr/>
            <p:nvPr/>
          </p:nvSpPr>
          <p:spPr>
            <a:xfrm>
              <a:off x="0" y="232785"/>
              <a:ext cx="3420300" cy="1485300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g21d48e7f097_0_4388"/>
            <p:cNvSpPr/>
            <p:nvPr/>
          </p:nvSpPr>
          <p:spPr>
            <a:xfrm>
              <a:off x="1440159" y="0"/>
              <a:ext cx="540000" cy="46560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68525" lIns="68525" spcFirstLastPara="1" rIns="68525" wrap="square" tIns="68525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100"/>
                <a:buFont typeface="Helvetica Neue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9" name="Google Shape;4089;g21d48e7f097_0_4388"/>
          <p:cNvSpPr txBox="1"/>
          <p:nvPr>
            <p:ph idx="14" type="body"/>
          </p:nvPr>
        </p:nvSpPr>
        <p:spPr>
          <a:xfrm>
            <a:off x="15142768" y="6102736"/>
            <a:ext cx="2731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90" name="Google Shape;4090;g21d48e7f097_0_4388"/>
          <p:cNvSpPr/>
          <p:nvPr/>
        </p:nvSpPr>
        <p:spPr>
          <a:xfrm rot="8098704">
            <a:off x="3408282" y="4036850"/>
            <a:ext cx="405130" cy="40490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g21d48e7f097_0_4388"/>
          <p:cNvSpPr/>
          <p:nvPr/>
        </p:nvSpPr>
        <p:spPr>
          <a:xfrm rot="-2701296">
            <a:off x="14476224" y="4100559"/>
            <a:ext cx="405130" cy="40490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g21d48e7f097_0_4388"/>
          <p:cNvSpPr/>
          <p:nvPr/>
        </p:nvSpPr>
        <p:spPr>
          <a:xfrm>
            <a:off x="3295854" y="293607"/>
            <a:ext cx="927600" cy="9279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g21d48e7f097_0_4388"/>
          <p:cNvSpPr/>
          <p:nvPr>
            <p:ph idx="15" type="pic"/>
          </p:nvPr>
        </p:nvSpPr>
        <p:spPr>
          <a:xfrm>
            <a:off x="3519086" y="533541"/>
            <a:ext cx="446100" cy="4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4" name="Google Shape;4094;g21d48e7f097_0_4388"/>
          <p:cNvSpPr/>
          <p:nvPr/>
        </p:nvSpPr>
        <p:spPr>
          <a:xfrm>
            <a:off x="6968277" y="4939206"/>
            <a:ext cx="927600" cy="9279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g21d48e7f097_0_4388"/>
          <p:cNvSpPr/>
          <p:nvPr>
            <p:ph idx="16" type="pic"/>
          </p:nvPr>
        </p:nvSpPr>
        <p:spPr>
          <a:xfrm>
            <a:off x="7191509" y="5179139"/>
            <a:ext cx="446100" cy="4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6" name="Google Shape;4096;g21d48e7f097_0_4388"/>
          <p:cNvSpPr/>
          <p:nvPr/>
        </p:nvSpPr>
        <p:spPr>
          <a:xfrm>
            <a:off x="10614476" y="1144706"/>
            <a:ext cx="927600" cy="9279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g21d48e7f097_0_4388"/>
          <p:cNvSpPr/>
          <p:nvPr>
            <p:ph idx="17" type="pic"/>
          </p:nvPr>
        </p:nvSpPr>
        <p:spPr>
          <a:xfrm>
            <a:off x="10837710" y="1384637"/>
            <a:ext cx="446100" cy="4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8" name="Google Shape;4098;g21d48e7f097_0_4388"/>
          <p:cNvSpPr/>
          <p:nvPr/>
        </p:nvSpPr>
        <p:spPr>
          <a:xfrm>
            <a:off x="14214877" y="5595761"/>
            <a:ext cx="927600" cy="9279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g21d48e7f097_0_4388"/>
          <p:cNvSpPr/>
          <p:nvPr>
            <p:ph idx="18" type="pic"/>
          </p:nvPr>
        </p:nvSpPr>
        <p:spPr>
          <a:xfrm>
            <a:off x="14438109" y="5835692"/>
            <a:ext cx="446100" cy="446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0" name="Google Shape;4100;g21d48e7f097_0_4388"/>
          <p:cNvSpPr txBox="1"/>
          <p:nvPr>
            <p:ph idx="19" type="body"/>
          </p:nvPr>
        </p:nvSpPr>
        <p:spPr>
          <a:xfrm>
            <a:off x="4921594" y="7077099"/>
            <a:ext cx="83994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101" name="Google Shape;4101;g21d48e7f097_0_4388"/>
          <p:cNvCxnSpPr/>
          <p:nvPr/>
        </p:nvCxnSpPr>
        <p:spPr>
          <a:xfrm rot="10800000">
            <a:off x="3332958" y="8335061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2" name="Google Shape;4102;g21d48e7f097_0_4388"/>
          <p:cNvSpPr txBox="1"/>
          <p:nvPr>
            <p:ph idx="20" type="body"/>
          </p:nvPr>
        </p:nvSpPr>
        <p:spPr>
          <a:xfrm>
            <a:off x="3332956" y="8432801"/>
            <a:ext cx="116322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and Texts">
  <p:cSld name="6 Points and Tex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03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4" name="Google Shape;4104;g21d48e7f097_0_4431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5" name="Google Shape;4105;g21d48e7f097_0_4431"/>
          <p:cNvCxnSpPr/>
          <p:nvPr/>
        </p:nvCxnSpPr>
        <p:spPr>
          <a:xfrm rot="10800000">
            <a:off x="-880" y="4079093"/>
            <a:ext cx="18286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06" name="Google Shape;4106;g21d48e7f097_0_4431"/>
          <p:cNvSpPr/>
          <p:nvPr/>
        </p:nvSpPr>
        <p:spPr>
          <a:xfrm rot="5400000">
            <a:off x="2000970" y="2470019"/>
            <a:ext cx="6406074" cy="552247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g21d48e7f097_0_443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8" name="Google Shape;4108;g21d48e7f097_0_4431"/>
          <p:cNvSpPr/>
          <p:nvPr/>
        </p:nvSpPr>
        <p:spPr>
          <a:xfrm rot="8098791">
            <a:off x="3825775" y="803820"/>
            <a:ext cx="2714751" cy="27127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9" name="Google Shape;4109;g21d48e7f097_0_4431"/>
          <p:cNvSpPr/>
          <p:nvPr/>
        </p:nvSpPr>
        <p:spPr>
          <a:xfrm rot="4500665">
            <a:off x="1288995" y="2233556"/>
            <a:ext cx="2713652" cy="271386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0" name="Google Shape;4110;g21d48e7f097_0_4431"/>
          <p:cNvSpPr/>
          <p:nvPr/>
        </p:nvSpPr>
        <p:spPr>
          <a:xfrm rot="900609">
            <a:off x="1288909" y="5116014"/>
            <a:ext cx="2713865" cy="271365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1" name="Google Shape;4111;g21d48e7f097_0_4431"/>
          <p:cNvSpPr/>
          <p:nvPr/>
        </p:nvSpPr>
        <p:spPr>
          <a:xfrm rot="-2701160">
            <a:off x="3846641" y="6525683"/>
            <a:ext cx="2714713" cy="27127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g21d48e7f097_0_4431"/>
          <p:cNvSpPr/>
          <p:nvPr/>
        </p:nvSpPr>
        <p:spPr>
          <a:xfrm rot="-6299335">
            <a:off x="6384500" y="5094856"/>
            <a:ext cx="2713652" cy="2713851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g21d48e7f097_0_4431"/>
          <p:cNvSpPr/>
          <p:nvPr/>
        </p:nvSpPr>
        <p:spPr>
          <a:xfrm rot="-9899458">
            <a:off x="6384382" y="2212602"/>
            <a:ext cx="2713851" cy="271365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g21d48e7f097_0_4431"/>
          <p:cNvSpPr txBox="1"/>
          <p:nvPr>
            <p:ph idx="1" type="body"/>
          </p:nvPr>
        </p:nvSpPr>
        <p:spPr>
          <a:xfrm>
            <a:off x="3922624" y="1633110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15" name="Google Shape;4115;g21d48e7f097_0_4431"/>
          <p:cNvSpPr/>
          <p:nvPr>
            <p:ph idx="2" type="pic"/>
          </p:nvPr>
        </p:nvSpPr>
        <p:spPr>
          <a:xfrm>
            <a:off x="4801900" y="937211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6" name="Google Shape;4116;g21d48e7f097_0_4431"/>
          <p:cNvSpPr txBox="1"/>
          <p:nvPr>
            <p:ph idx="3" type="body"/>
          </p:nvPr>
        </p:nvSpPr>
        <p:spPr>
          <a:xfrm>
            <a:off x="4048571" y="2083160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17" name="Google Shape;4117;g21d48e7f097_0_4431"/>
          <p:cNvSpPr txBox="1"/>
          <p:nvPr>
            <p:ph idx="4" type="body"/>
          </p:nvPr>
        </p:nvSpPr>
        <p:spPr>
          <a:xfrm>
            <a:off x="6469084" y="3094093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18" name="Google Shape;4118;g21d48e7f097_0_4431"/>
          <p:cNvSpPr/>
          <p:nvPr>
            <p:ph idx="5" type="pic"/>
          </p:nvPr>
        </p:nvSpPr>
        <p:spPr>
          <a:xfrm>
            <a:off x="7348360" y="2398196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9" name="Google Shape;4119;g21d48e7f097_0_4431"/>
          <p:cNvSpPr txBox="1"/>
          <p:nvPr>
            <p:ph idx="6" type="body"/>
          </p:nvPr>
        </p:nvSpPr>
        <p:spPr>
          <a:xfrm>
            <a:off x="6595033" y="3544145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0" name="Google Shape;4120;g21d48e7f097_0_4431"/>
          <p:cNvSpPr txBox="1"/>
          <p:nvPr>
            <p:ph idx="7" type="body"/>
          </p:nvPr>
        </p:nvSpPr>
        <p:spPr>
          <a:xfrm>
            <a:off x="1373600" y="3049089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1" name="Google Shape;4121;g21d48e7f097_0_4431"/>
          <p:cNvSpPr/>
          <p:nvPr>
            <p:ph idx="8" type="pic"/>
          </p:nvPr>
        </p:nvSpPr>
        <p:spPr>
          <a:xfrm>
            <a:off x="2252876" y="2353190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2" name="Google Shape;4122;g21d48e7f097_0_4431"/>
          <p:cNvSpPr txBox="1"/>
          <p:nvPr>
            <p:ph idx="9" type="body"/>
          </p:nvPr>
        </p:nvSpPr>
        <p:spPr>
          <a:xfrm>
            <a:off x="1499547" y="3499140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3" name="Google Shape;4123;g21d48e7f097_0_4431"/>
          <p:cNvSpPr txBox="1"/>
          <p:nvPr>
            <p:ph idx="13" type="body"/>
          </p:nvPr>
        </p:nvSpPr>
        <p:spPr>
          <a:xfrm>
            <a:off x="1373600" y="5927147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4" name="Google Shape;4124;g21d48e7f097_0_4431"/>
          <p:cNvSpPr/>
          <p:nvPr>
            <p:ph idx="14" type="pic"/>
          </p:nvPr>
        </p:nvSpPr>
        <p:spPr>
          <a:xfrm>
            <a:off x="2252876" y="5231249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5" name="Google Shape;4125;g21d48e7f097_0_4431"/>
          <p:cNvSpPr txBox="1"/>
          <p:nvPr>
            <p:ph idx="15" type="body"/>
          </p:nvPr>
        </p:nvSpPr>
        <p:spPr>
          <a:xfrm>
            <a:off x="1499547" y="6377198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6" name="Google Shape;4126;g21d48e7f097_0_4431"/>
          <p:cNvSpPr txBox="1"/>
          <p:nvPr>
            <p:ph idx="16" type="body"/>
          </p:nvPr>
        </p:nvSpPr>
        <p:spPr>
          <a:xfrm>
            <a:off x="6469084" y="5908586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7" name="Google Shape;4127;g21d48e7f097_0_4431"/>
          <p:cNvSpPr/>
          <p:nvPr>
            <p:ph idx="17" type="pic"/>
          </p:nvPr>
        </p:nvSpPr>
        <p:spPr>
          <a:xfrm>
            <a:off x="7348360" y="5212686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8" name="Google Shape;4128;g21d48e7f097_0_4431"/>
          <p:cNvSpPr txBox="1"/>
          <p:nvPr>
            <p:ph idx="18" type="body"/>
          </p:nvPr>
        </p:nvSpPr>
        <p:spPr>
          <a:xfrm>
            <a:off x="6595033" y="6358635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29" name="Google Shape;4129;g21d48e7f097_0_4431"/>
          <p:cNvSpPr txBox="1"/>
          <p:nvPr>
            <p:ph idx="19" type="body"/>
          </p:nvPr>
        </p:nvSpPr>
        <p:spPr>
          <a:xfrm>
            <a:off x="3922624" y="7324563"/>
            <a:ext cx="247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0" name="Google Shape;4130;g21d48e7f097_0_4431"/>
          <p:cNvSpPr/>
          <p:nvPr>
            <p:ph idx="20" type="pic"/>
          </p:nvPr>
        </p:nvSpPr>
        <p:spPr>
          <a:xfrm>
            <a:off x="4801900" y="6583661"/>
            <a:ext cx="786000" cy="78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1" name="Google Shape;4131;g21d48e7f097_0_4431"/>
          <p:cNvSpPr txBox="1"/>
          <p:nvPr>
            <p:ph idx="21" type="body"/>
          </p:nvPr>
        </p:nvSpPr>
        <p:spPr>
          <a:xfrm>
            <a:off x="4048571" y="7729608"/>
            <a:ext cx="2241300" cy="10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  <a:defRPr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2" name="Google Shape;4132;g21d48e7f097_0_4431"/>
          <p:cNvSpPr txBox="1"/>
          <p:nvPr>
            <p:ph idx="22" type="body"/>
          </p:nvPr>
        </p:nvSpPr>
        <p:spPr>
          <a:xfrm>
            <a:off x="9548249" y="1217283"/>
            <a:ext cx="79149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3" name="Google Shape;4133;g21d48e7f097_0_4431"/>
          <p:cNvSpPr/>
          <p:nvPr/>
        </p:nvSpPr>
        <p:spPr>
          <a:xfrm>
            <a:off x="9615804" y="4406586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g21d48e7f097_0_4431"/>
          <p:cNvSpPr txBox="1"/>
          <p:nvPr>
            <p:ph idx="23" type="body"/>
          </p:nvPr>
        </p:nvSpPr>
        <p:spPr>
          <a:xfrm>
            <a:off x="10095502" y="4779150"/>
            <a:ext cx="73287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5" name="Google Shape;4135;g21d48e7f097_0_4431"/>
          <p:cNvSpPr txBox="1"/>
          <p:nvPr>
            <p:ph idx="24" type="body"/>
          </p:nvPr>
        </p:nvSpPr>
        <p:spPr>
          <a:xfrm>
            <a:off x="10095502" y="4199721"/>
            <a:ext cx="7328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6" name="Google Shape;4136;g21d48e7f097_0_4431"/>
          <p:cNvSpPr/>
          <p:nvPr/>
        </p:nvSpPr>
        <p:spPr>
          <a:xfrm>
            <a:off x="9615804" y="6824751"/>
            <a:ext cx="479682" cy="3594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7" name="Google Shape;4137;g21d48e7f097_0_4431"/>
          <p:cNvSpPr txBox="1"/>
          <p:nvPr>
            <p:ph idx="25" type="body"/>
          </p:nvPr>
        </p:nvSpPr>
        <p:spPr>
          <a:xfrm>
            <a:off x="10095502" y="7208094"/>
            <a:ext cx="73287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38" name="Google Shape;4138;g21d48e7f097_0_4431"/>
          <p:cNvSpPr txBox="1"/>
          <p:nvPr>
            <p:ph idx="26" type="body"/>
          </p:nvPr>
        </p:nvSpPr>
        <p:spPr>
          <a:xfrm>
            <a:off x="10095502" y="6617883"/>
            <a:ext cx="73287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ers">
  <p:cSld name="Moniters">
    <p:bg>
      <p:bgPr>
        <a:solidFill>
          <a:srgbClr val="FFFFFF"/>
        </a:solidFill>
      </p:bgPr>
    </p:bg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0" name="Google Shape;4140;g21d48e7f097_0_4467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1" name="Google Shape;4141;g21d48e7f097_0_4467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g21d48e7f097_0_4467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g21d48e7f097_0_4467"/>
          <p:cNvSpPr/>
          <p:nvPr/>
        </p:nvSpPr>
        <p:spPr>
          <a:xfrm>
            <a:off x="-1" y="-1"/>
            <a:ext cx="18286500" cy="6583500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g21d48e7f097_0_446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5" name="Google Shape;4145;g21d48e7f097_0_4467"/>
          <p:cNvSpPr txBox="1"/>
          <p:nvPr>
            <p:ph idx="1" type="body"/>
          </p:nvPr>
        </p:nvSpPr>
        <p:spPr>
          <a:xfrm>
            <a:off x="412235" y="1208104"/>
            <a:ext cx="6221100" cy="5033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46" name="Google Shape;4146;g21d48e7f097_0_4467"/>
          <p:cNvSpPr/>
          <p:nvPr>
            <p:ph idx="2" type="pic"/>
          </p:nvPr>
        </p:nvSpPr>
        <p:spPr>
          <a:xfrm>
            <a:off x="667029" y="1433128"/>
            <a:ext cx="5733600" cy="3150600"/>
          </a:xfrm>
          <a:prstGeom prst="rect">
            <a:avLst/>
          </a:prstGeom>
          <a:noFill/>
          <a:ln>
            <a:noFill/>
          </a:ln>
        </p:spPr>
      </p:sp>
      <p:sp>
        <p:nvSpPr>
          <p:cNvPr id="4147" name="Google Shape;4147;g21d48e7f097_0_4467"/>
          <p:cNvSpPr txBox="1"/>
          <p:nvPr>
            <p:ph idx="3" type="body"/>
          </p:nvPr>
        </p:nvSpPr>
        <p:spPr>
          <a:xfrm>
            <a:off x="11588711" y="1201447"/>
            <a:ext cx="6221100" cy="5033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48" name="Google Shape;4148;g21d48e7f097_0_4467"/>
          <p:cNvSpPr/>
          <p:nvPr>
            <p:ph idx="4" type="pic"/>
          </p:nvPr>
        </p:nvSpPr>
        <p:spPr>
          <a:xfrm>
            <a:off x="11843505" y="1426470"/>
            <a:ext cx="5733600" cy="3150600"/>
          </a:xfrm>
          <a:prstGeom prst="rect">
            <a:avLst/>
          </a:prstGeom>
          <a:noFill/>
          <a:ln>
            <a:noFill/>
          </a:ln>
        </p:spPr>
      </p:sp>
      <p:sp>
        <p:nvSpPr>
          <p:cNvPr id="4149" name="Google Shape;4149;g21d48e7f097_0_4467"/>
          <p:cNvSpPr txBox="1"/>
          <p:nvPr>
            <p:ph idx="5" type="body"/>
          </p:nvPr>
        </p:nvSpPr>
        <p:spPr>
          <a:xfrm>
            <a:off x="5546050" y="958036"/>
            <a:ext cx="7197600" cy="5823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50" name="Google Shape;4150;g21d48e7f097_0_4467"/>
          <p:cNvSpPr/>
          <p:nvPr>
            <p:ph idx="6" type="pic"/>
          </p:nvPr>
        </p:nvSpPr>
        <p:spPr>
          <a:xfrm>
            <a:off x="5814680" y="1201445"/>
            <a:ext cx="6660900" cy="3645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1" name="Google Shape;4151;g21d48e7f097_0_4467"/>
          <p:cNvSpPr txBox="1"/>
          <p:nvPr>
            <p:ph idx="7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152" name="Google Shape;4152;g21d48e7f097_0_4467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3" name="Google Shape;4153;g21d48e7f097_0_4467"/>
          <p:cNvSpPr txBox="1"/>
          <p:nvPr>
            <p:ph idx="8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and Big Title">
  <p:cSld name="3 Points and Big Title">
    <p:bg>
      <p:bgPr>
        <a:solidFill>
          <a:srgbClr val="FFFFFF"/>
        </a:solidFill>
      </p:bgPr>
    </p:bg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5" name="Google Shape;4155;g21d48e7f097_0_448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6" name="Google Shape;4156;g21d48e7f097_0_4482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g21d48e7f097_0_4482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g21d48e7f097_0_448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9" name="Google Shape;4159;g21d48e7f097_0_4482"/>
          <p:cNvSpPr/>
          <p:nvPr/>
        </p:nvSpPr>
        <p:spPr>
          <a:xfrm>
            <a:off x="0" y="0"/>
            <a:ext cx="18286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g21d48e7f097_0_4482"/>
          <p:cNvSpPr txBox="1"/>
          <p:nvPr>
            <p:ph idx="1" type="body"/>
          </p:nvPr>
        </p:nvSpPr>
        <p:spPr>
          <a:xfrm>
            <a:off x="727272" y="1228065"/>
            <a:ext cx="16831800" cy="24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None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11811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11811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•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11811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11811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»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1" name="Google Shape;4161;g21d48e7f097_0_4482"/>
          <p:cNvSpPr txBox="1"/>
          <p:nvPr>
            <p:ph idx="2" type="body"/>
          </p:nvPr>
        </p:nvSpPr>
        <p:spPr>
          <a:xfrm>
            <a:off x="727271" y="3405437"/>
            <a:ext cx="168318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  <a:def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2" name="Google Shape;4162;g21d48e7f097_0_4482"/>
          <p:cNvSpPr/>
          <p:nvPr>
            <p:ph idx="3" type="pic"/>
          </p:nvPr>
        </p:nvSpPr>
        <p:spPr>
          <a:xfrm>
            <a:off x="3202547" y="5638555"/>
            <a:ext cx="1530300" cy="15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3" name="Google Shape;4163;g21d48e7f097_0_4482"/>
          <p:cNvSpPr txBox="1"/>
          <p:nvPr>
            <p:ph idx="4" type="body"/>
          </p:nvPr>
        </p:nvSpPr>
        <p:spPr>
          <a:xfrm>
            <a:off x="1627371" y="7838165"/>
            <a:ext cx="47253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4" name="Google Shape;4164;g21d48e7f097_0_4482"/>
          <p:cNvSpPr txBox="1"/>
          <p:nvPr>
            <p:ph idx="5" type="body"/>
          </p:nvPr>
        </p:nvSpPr>
        <p:spPr>
          <a:xfrm>
            <a:off x="1627371" y="7258736"/>
            <a:ext cx="472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5" name="Google Shape;4165;g21d48e7f097_0_4482"/>
          <p:cNvSpPr/>
          <p:nvPr>
            <p:ph idx="6" type="pic"/>
          </p:nvPr>
        </p:nvSpPr>
        <p:spPr>
          <a:xfrm>
            <a:off x="8378122" y="5638555"/>
            <a:ext cx="1530300" cy="15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6" name="Google Shape;4166;g21d48e7f097_0_4482"/>
          <p:cNvSpPr txBox="1"/>
          <p:nvPr>
            <p:ph idx="7" type="body"/>
          </p:nvPr>
        </p:nvSpPr>
        <p:spPr>
          <a:xfrm>
            <a:off x="6802944" y="7838165"/>
            <a:ext cx="47253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7" name="Google Shape;4167;g21d48e7f097_0_4482"/>
          <p:cNvSpPr txBox="1"/>
          <p:nvPr>
            <p:ph idx="8" type="body"/>
          </p:nvPr>
        </p:nvSpPr>
        <p:spPr>
          <a:xfrm>
            <a:off x="6802944" y="7258736"/>
            <a:ext cx="472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68" name="Google Shape;4168;g21d48e7f097_0_4482"/>
          <p:cNvSpPr/>
          <p:nvPr>
            <p:ph idx="9" type="pic"/>
          </p:nvPr>
        </p:nvSpPr>
        <p:spPr>
          <a:xfrm>
            <a:off x="13553697" y="5638555"/>
            <a:ext cx="1530300" cy="15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9" name="Google Shape;4169;g21d48e7f097_0_4482"/>
          <p:cNvSpPr txBox="1"/>
          <p:nvPr>
            <p:ph idx="13" type="body"/>
          </p:nvPr>
        </p:nvSpPr>
        <p:spPr>
          <a:xfrm>
            <a:off x="11978519" y="7838165"/>
            <a:ext cx="47253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70" name="Google Shape;4170;g21d48e7f097_0_4482"/>
          <p:cNvSpPr txBox="1"/>
          <p:nvPr>
            <p:ph idx="14" type="body"/>
          </p:nvPr>
        </p:nvSpPr>
        <p:spPr>
          <a:xfrm>
            <a:off x="11978519" y="7258736"/>
            <a:ext cx="47253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Picture">
  <p:cSld name="Phone and Picture">
    <p:bg>
      <p:bgPr>
        <a:solidFill>
          <a:srgbClr val="FFFFFF"/>
        </a:solidFill>
      </p:bgPr>
    </p:bg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2" name="Google Shape;4172;g21d48e7f097_0_4499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73" name="Google Shape;4173;g21d48e7f097_0_4499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g21d48e7f097_0_4499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g21d48e7f097_0_4499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6" name="Google Shape;4176;g21d48e7f097_0_4499"/>
          <p:cNvSpPr/>
          <p:nvPr>
            <p:ph idx="2" type="pic"/>
          </p:nvPr>
        </p:nvSpPr>
        <p:spPr>
          <a:xfrm>
            <a:off x="0" y="-1"/>
            <a:ext cx="18286500" cy="658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7" name="Google Shape;4177;g21d48e7f097_0_4499"/>
          <p:cNvSpPr txBox="1"/>
          <p:nvPr>
            <p:ph idx="1" type="body"/>
          </p:nvPr>
        </p:nvSpPr>
        <p:spPr>
          <a:xfrm>
            <a:off x="0" y="4063290"/>
            <a:ext cx="18286500" cy="765000"/>
          </a:xfrm>
          <a:prstGeom prst="rect">
            <a:avLst/>
          </a:prstGeom>
          <a:solidFill>
            <a:schemeClr val="accent1">
              <a:alpha val="68240"/>
            </a:scheme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78" name="Google Shape;4178;g21d48e7f097_0_4499"/>
          <p:cNvSpPr txBox="1"/>
          <p:nvPr>
            <p:ph idx="3" type="body"/>
          </p:nvPr>
        </p:nvSpPr>
        <p:spPr>
          <a:xfrm>
            <a:off x="0" y="4828950"/>
            <a:ext cx="18286500" cy="1754700"/>
          </a:xfrm>
          <a:prstGeom prst="rect">
            <a:avLst/>
          </a:prstGeom>
          <a:solidFill>
            <a:srgbClr val="3F3F3F">
              <a:alpha val="68240"/>
            </a:srgbClr>
          </a:solid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79" name="Google Shape;4179;g21d48e7f097_0_4499"/>
          <p:cNvSpPr txBox="1"/>
          <p:nvPr>
            <p:ph idx="4" type="body"/>
          </p:nvPr>
        </p:nvSpPr>
        <p:spPr>
          <a:xfrm>
            <a:off x="1311687" y="823020"/>
            <a:ext cx="3690900" cy="5757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80" name="Google Shape;4180;g21d48e7f097_0_4499"/>
          <p:cNvSpPr txBox="1"/>
          <p:nvPr>
            <p:ph idx="5" type="body"/>
          </p:nvPr>
        </p:nvSpPr>
        <p:spPr>
          <a:xfrm>
            <a:off x="5137761" y="4052646"/>
            <a:ext cx="124212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rial"/>
              <a:buNone/>
              <a:defRPr sz="3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81" name="Google Shape;4181;g21d48e7f097_0_4499"/>
          <p:cNvSpPr txBox="1"/>
          <p:nvPr>
            <p:ph idx="6" type="body"/>
          </p:nvPr>
        </p:nvSpPr>
        <p:spPr>
          <a:xfrm>
            <a:off x="5137761" y="4880357"/>
            <a:ext cx="124212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82" name="Google Shape;4182;g21d48e7f097_0_4499"/>
          <p:cNvSpPr/>
          <p:nvPr>
            <p:ph idx="7" type="pic"/>
          </p:nvPr>
        </p:nvSpPr>
        <p:spPr>
          <a:xfrm>
            <a:off x="1582417" y="1767763"/>
            <a:ext cx="3149700" cy="4816500"/>
          </a:xfrm>
          <a:prstGeom prst="rect">
            <a:avLst/>
          </a:prstGeom>
          <a:noFill/>
          <a:ln>
            <a:noFill/>
          </a:ln>
        </p:spPr>
      </p:sp>
      <p:sp>
        <p:nvSpPr>
          <p:cNvPr id="4183" name="Google Shape;4183;g21d48e7f097_0_4499"/>
          <p:cNvSpPr txBox="1"/>
          <p:nvPr>
            <p:ph idx="8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100"/>
              <a:buFont typeface="Arial"/>
              <a:buNone/>
              <a:defRPr sz="8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184" name="Google Shape;4184;g21d48e7f097_0_4499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5" name="Google Shape;4185;g21d48e7f097_0_4499"/>
          <p:cNvSpPr txBox="1"/>
          <p:nvPr>
            <p:ph idx="9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bg>
      <p:bgPr>
        <a:solidFill>
          <a:srgbClr val="FFFFFF"/>
        </a:solidFill>
      </p:bgPr>
    </p:bg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g21d48e7f097_0_4514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8" name="Google Shape;4188;g21d48e7f097_0_4514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g21d48e7f097_0_4514"/>
          <p:cNvSpPr/>
          <p:nvPr/>
        </p:nvSpPr>
        <p:spPr>
          <a:xfrm>
            <a:off x="-14757" y="3291831"/>
            <a:ext cx="18286500" cy="32919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g21d48e7f097_0_4514"/>
          <p:cNvSpPr/>
          <p:nvPr/>
        </p:nvSpPr>
        <p:spPr>
          <a:xfrm>
            <a:off x="-7192" y="3722610"/>
            <a:ext cx="18286500" cy="24306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g21d48e7f097_0_4514"/>
          <p:cNvSpPr/>
          <p:nvPr/>
        </p:nvSpPr>
        <p:spPr>
          <a:xfrm>
            <a:off x="-1" y="-1"/>
            <a:ext cx="18286500" cy="329190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g21d48e7f097_0_4514"/>
          <p:cNvSpPr/>
          <p:nvPr/>
        </p:nvSpPr>
        <p:spPr>
          <a:xfrm>
            <a:off x="0" y="417975"/>
            <a:ext cx="18271800" cy="2430600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g21d48e7f097_0_4514"/>
          <p:cNvSpPr/>
          <p:nvPr>
            <p:ph idx="2" type="pic"/>
          </p:nvPr>
        </p:nvSpPr>
        <p:spPr>
          <a:xfrm>
            <a:off x="9143207" y="3291831"/>
            <a:ext cx="9139800" cy="3291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4" name="Google Shape;4194;g21d48e7f097_0_4514"/>
          <p:cNvSpPr/>
          <p:nvPr>
            <p:ph idx="3" type="pic"/>
          </p:nvPr>
        </p:nvSpPr>
        <p:spPr>
          <a:xfrm>
            <a:off x="0" y="-1"/>
            <a:ext cx="9139800" cy="3291900"/>
          </a:xfrm>
          <a:prstGeom prst="rect">
            <a:avLst/>
          </a:prstGeom>
          <a:noFill/>
          <a:ln>
            <a:noFill/>
          </a:ln>
        </p:spPr>
      </p:sp>
      <p:sp>
        <p:nvSpPr>
          <p:cNvPr id="4195" name="Google Shape;4195;g21d48e7f097_0_4514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6" name="Google Shape;4196;g21d48e7f097_0_4514"/>
          <p:cNvSpPr txBox="1"/>
          <p:nvPr>
            <p:ph idx="1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197" name="Google Shape;4197;g21d48e7f097_0_4514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8" name="Google Shape;4198;g21d48e7f097_0_4514"/>
          <p:cNvSpPr txBox="1"/>
          <p:nvPr>
            <p:ph idx="4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199" name="Google Shape;4199;g21d48e7f097_0_4514"/>
          <p:cNvSpPr txBox="1"/>
          <p:nvPr>
            <p:ph idx="5" type="body"/>
          </p:nvPr>
        </p:nvSpPr>
        <p:spPr>
          <a:xfrm>
            <a:off x="9150225" y="1177425"/>
            <a:ext cx="84990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00" name="Google Shape;4200;g21d48e7f097_0_4514"/>
          <p:cNvSpPr txBox="1"/>
          <p:nvPr>
            <p:ph idx="6" type="body"/>
          </p:nvPr>
        </p:nvSpPr>
        <p:spPr>
          <a:xfrm>
            <a:off x="9150225" y="597995"/>
            <a:ext cx="849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01" name="Google Shape;4201;g21d48e7f097_0_4514"/>
          <p:cNvSpPr txBox="1"/>
          <p:nvPr>
            <p:ph idx="7" type="body"/>
          </p:nvPr>
        </p:nvSpPr>
        <p:spPr>
          <a:xfrm>
            <a:off x="599278" y="4513430"/>
            <a:ext cx="84990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02" name="Google Shape;4202;g21d48e7f097_0_4514"/>
          <p:cNvSpPr txBox="1"/>
          <p:nvPr>
            <p:ph idx="8" type="body"/>
          </p:nvPr>
        </p:nvSpPr>
        <p:spPr>
          <a:xfrm>
            <a:off x="599278" y="3934001"/>
            <a:ext cx="84990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100"/>
              <a:buFont typeface="Arial"/>
              <a:buNone/>
              <a:defRPr sz="3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ig Images">
  <p:cSld name="2 Big Images">
    <p:bg>
      <p:bgPr>
        <a:solidFill>
          <a:srgbClr val="FFFFFF"/>
        </a:solidFill>
      </p:bgPr>
    </p:bg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04" name="Google Shape;4204;g21d48e7f097_0_4531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5" name="Google Shape;4205;g21d48e7f097_0_4531"/>
          <p:cNvSpPr/>
          <p:nvPr/>
        </p:nvSpPr>
        <p:spPr>
          <a:xfrm rot="10800000">
            <a:off x="16421957" y="-1331"/>
            <a:ext cx="1864458" cy="235035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g21d48e7f097_0_4531"/>
          <p:cNvSpPr/>
          <p:nvPr/>
        </p:nvSpPr>
        <p:spPr>
          <a:xfrm rot="10800000">
            <a:off x="14212439" y="-1363"/>
            <a:ext cx="4095414" cy="194950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529"/>
                </a:srgbClr>
              </a:gs>
              <a:gs pos="100000">
                <a:srgbClr val="DDEDF7">
                  <a:alpha val="0"/>
                </a:srgbClr>
              </a:gs>
            </a:gsLst>
            <a:lin ang="7200017" scaled="0"/>
          </a:gra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g21d48e7f097_0_4531"/>
          <p:cNvSpPr/>
          <p:nvPr>
            <p:ph idx="2" type="pic"/>
          </p:nvPr>
        </p:nvSpPr>
        <p:spPr>
          <a:xfrm>
            <a:off x="0" y="-1"/>
            <a:ext cx="10425000" cy="658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08" name="Google Shape;4208;g21d48e7f097_0_4531"/>
          <p:cNvSpPr/>
          <p:nvPr>
            <p:ph idx="3" type="pic"/>
          </p:nvPr>
        </p:nvSpPr>
        <p:spPr>
          <a:xfrm>
            <a:off x="5461001" y="3221876"/>
            <a:ext cx="3951300" cy="788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9" name="Google Shape;4209;g21d48e7f097_0_4531"/>
          <p:cNvSpPr/>
          <p:nvPr>
            <p:ph idx="4" type="pic"/>
          </p:nvPr>
        </p:nvSpPr>
        <p:spPr>
          <a:xfrm>
            <a:off x="7838062" y="-3"/>
            <a:ext cx="10448400" cy="658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10" name="Google Shape;4210;g21d48e7f097_0_4531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1" name="Google Shape;4211;g21d48e7f097_0_4531"/>
          <p:cNvSpPr txBox="1"/>
          <p:nvPr>
            <p:ph idx="1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212" name="Google Shape;4212;g21d48e7f097_0_4531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3" name="Google Shape;4213;g21d48e7f097_0_4531"/>
          <p:cNvSpPr txBox="1"/>
          <p:nvPr>
            <p:ph idx="5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14" name="Google Shape;4214;g21d48e7f097_0_4531"/>
          <p:cNvSpPr txBox="1"/>
          <p:nvPr>
            <p:ph idx="6" type="body"/>
          </p:nvPr>
        </p:nvSpPr>
        <p:spPr>
          <a:xfrm>
            <a:off x="5746750" y="3228975"/>
            <a:ext cx="33813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15" name="Google Shape;4215;g21d48e7f097_0_4531"/>
          <p:cNvSpPr/>
          <p:nvPr>
            <p:ph idx="7" type="pic"/>
          </p:nvPr>
        </p:nvSpPr>
        <p:spPr>
          <a:xfrm>
            <a:off x="8777288" y="2424951"/>
            <a:ext cx="3951300" cy="788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6" name="Google Shape;4216;g21d48e7f097_0_4531"/>
          <p:cNvSpPr txBox="1"/>
          <p:nvPr>
            <p:ph idx="8" type="body"/>
          </p:nvPr>
        </p:nvSpPr>
        <p:spPr>
          <a:xfrm>
            <a:off x="9063038" y="2432051"/>
            <a:ext cx="33813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5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57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5" name="Google Shape;215;p5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16" name="Google Shape;216;p57"/>
          <p:cNvSpPr txBox="1"/>
          <p:nvPr>
            <p:ph idx="1" type="body"/>
          </p:nvPr>
        </p:nvSpPr>
        <p:spPr>
          <a:xfrm>
            <a:off x="1096311" y="1948145"/>
            <a:ext cx="5171869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57"/>
          <p:cNvSpPr txBox="1"/>
          <p:nvPr>
            <p:ph idx="2" type="body"/>
          </p:nvPr>
        </p:nvSpPr>
        <p:spPr>
          <a:xfrm>
            <a:off x="1096311" y="3036842"/>
            <a:ext cx="5171869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57"/>
          <p:cNvSpPr txBox="1"/>
          <p:nvPr>
            <p:ph idx="3" type="body"/>
          </p:nvPr>
        </p:nvSpPr>
        <p:spPr>
          <a:xfrm>
            <a:off x="6532915" y="1984572"/>
            <a:ext cx="5171870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57"/>
          <p:cNvSpPr txBox="1"/>
          <p:nvPr>
            <p:ph idx="4" type="body"/>
          </p:nvPr>
        </p:nvSpPr>
        <p:spPr>
          <a:xfrm>
            <a:off x="6532915" y="3073269"/>
            <a:ext cx="5171870" cy="58956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57"/>
          <p:cNvSpPr txBox="1"/>
          <p:nvPr>
            <p:ph idx="5" type="body"/>
          </p:nvPr>
        </p:nvSpPr>
        <p:spPr>
          <a:xfrm>
            <a:off x="11978520" y="1984572"/>
            <a:ext cx="5171869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57"/>
          <p:cNvSpPr txBox="1"/>
          <p:nvPr>
            <p:ph idx="6" type="body"/>
          </p:nvPr>
        </p:nvSpPr>
        <p:spPr>
          <a:xfrm>
            <a:off x="11978520" y="3073269"/>
            <a:ext cx="5171869" cy="58956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57"/>
          <p:cNvSpPr/>
          <p:nvPr/>
        </p:nvSpPr>
        <p:spPr>
          <a:xfrm>
            <a:off x="907291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7"/>
          <p:cNvSpPr/>
          <p:nvPr/>
        </p:nvSpPr>
        <p:spPr>
          <a:xfrm>
            <a:off x="6352895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7"/>
          <p:cNvSpPr/>
          <p:nvPr/>
        </p:nvSpPr>
        <p:spPr>
          <a:xfrm>
            <a:off x="11798500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1">
  <p:cSld name="World Map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8" name="Google Shape;4218;g21d48e7f097_0_4545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9" name="Google Shape;4219;g21d48e7f097_0_4545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1" id="4220" name="Google Shape;4220;g21d48e7f097_0_4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5" y="1016929"/>
            <a:ext cx="13127624" cy="6232152"/>
          </a:xfrm>
          <a:prstGeom prst="rect">
            <a:avLst/>
          </a:prstGeom>
          <a:noFill/>
          <a:ln>
            <a:noFill/>
          </a:ln>
        </p:spPr>
      </p:pic>
      <p:sp>
        <p:nvSpPr>
          <p:cNvPr id="4221" name="Google Shape;4221;g21d48e7f097_0_4545"/>
          <p:cNvSpPr txBox="1"/>
          <p:nvPr>
            <p:ph idx="1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222" name="Google Shape;4222;g21d48e7f097_0_4545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3" name="Google Shape;4223;g21d48e7f097_0_4545"/>
          <p:cNvSpPr txBox="1"/>
          <p:nvPr>
            <p:ph idx="2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24" name="Google Shape;4224;g21d48e7f097_0_4545"/>
          <p:cNvSpPr/>
          <p:nvPr/>
        </p:nvSpPr>
        <p:spPr>
          <a:xfrm rot="8098778">
            <a:off x="3189428" y="1156082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g21d48e7f097_0_4545"/>
          <p:cNvSpPr/>
          <p:nvPr/>
        </p:nvSpPr>
        <p:spPr>
          <a:xfrm rot="8098778">
            <a:off x="4761659" y="3760878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g21d48e7f097_0_4545"/>
          <p:cNvSpPr/>
          <p:nvPr/>
        </p:nvSpPr>
        <p:spPr>
          <a:xfrm rot="8098778">
            <a:off x="7802618" y="634620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g21d48e7f097_0_4545"/>
          <p:cNvSpPr/>
          <p:nvPr/>
        </p:nvSpPr>
        <p:spPr>
          <a:xfrm rot="8098778">
            <a:off x="11596143" y="1306424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g21d48e7f097_0_4545"/>
          <p:cNvSpPr/>
          <p:nvPr/>
        </p:nvSpPr>
        <p:spPr>
          <a:xfrm rot="8098778">
            <a:off x="8000325" y="3091221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g21d48e7f097_0_4545"/>
          <p:cNvSpPr/>
          <p:nvPr/>
        </p:nvSpPr>
        <p:spPr>
          <a:xfrm rot="8098778">
            <a:off x="13128378" y="4181010"/>
            <a:ext cx="1396800" cy="1395769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410"/>
            </a:schemeClr>
          </a:solidFill>
          <a:ln>
            <a:noFill/>
          </a:ln>
        </p:spPr>
        <p:txBody>
          <a:bodyPr anchorCtr="0" anchor="ctr" bIns="68525" lIns="45700" spcFirstLastPara="1" rIns="45700" wrap="square" tIns="685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g21d48e7f097_0_4545"/>
          <p:cNvSpPr txBox="1"/>
          <p:nvPr>
            <p:ph idx="3" type="body"/>
          </p:nvPr>
        </p:nvSpPr>
        <p:spPr>
          <a:xfrm>
            <a:off x="611633" y="1652504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1" name="Google Shape;4231;g21d48e7f097_0_4545"/>
          <p:cNvSpPr txBox="1"/>
          <p:nvPr>
            <p:ph idx="4" type="body"/>
          </p:nvPr>
        </p:nvSpPr>
        <p:spPr>
          <a:xfrm>
            <a:off x="2112710" y="4108746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2" name="Google Shape;4232;g21d48e7f097_0_4545"/>
          <p:cNvSpPr txBox="1"/>
          <p:nvPr>
            <p:ph idx="5" type="body"/>
          </p:nvPr>
        </p:nvSpPr>
        <p:spPr>
          <a:xfrm>
            <a:off x="5227142" y="944025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3" name="Google Shape;4233;g21d48e7f097_0_4545"/>
          <p:cNvSpPr txBox="1"/>
          <p:nvPr>
            <p:ph idx="6" type="body"/>
          </p:nvPr>
        </p:nvSpPr>
        <p:spPr>
          <a:xfrm>
            <a:off x="9488345" y="3741660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4" name="Google Shape;4234;g21d48e7f097_0_4545"/>
          <p:cNvSpPr txBox="1"/>
          <p:nvPr>
            <p:ph idx="7" type="body"/>
          </p:nvPr>
        </p:nvSpPr>
        <p:spPr>
          <a:xfrm>
            <a:off x="13082603" y="1595703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5" name="Google Shape;4235;g21d48e7f097_0_4545"/>
          <p:cNvSpPr txBox="1"/>
          <p:nvPr>
            <p:ph idx="8" type="body"/>
          </p:nvPr>
        </p:nvSpPr>
        <p:spPr>
          <a:xfrm>
            <a:off x="14595807" y="4361481"/>
            <a:ext cx="24405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6" name="Google Shape;4236;g21d48e7f097_0_4545"/>
          <p:cNvSpPr txBox="1"/>
          <p:nvPr>
            <p:ph idx="9" type="body"/>
          </p:nvPr>
        </p:nvSpPr>
        <p:spPr>
          <a:xfrm>
            <a:off x="3314987" y="1076655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7" name="Google Shape;4237;g21d48e7f097_0_4545"/>
          <p:cNvSpPr txBox="1"/>
          <p:nvPr>
            <p:ph idx="13" type="body"/>
          </p:nvPr>
        </p:nvSpPr>
        <p:spPr>
          <a:xfrm>
            <a:off x="4875155" y="3681452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8" name="Google Shape;4238;g21d48e7f097_0_4545"/>
          <p:cNvSpPr txBox="1"/>
          <p:nvPr>
            <p:ph idx="14" type="body"/>
          </p:nvPr>
        </p:nvSpPr>
        <p:spPr>
          <a:xfrm>
            <a:off x="7922145" y="559278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39" name="Google Shape;4239;g21d48e7f097_0_4545"/>
          <p:cNvSpPr txBox="1"/>
          <p:nvPr>
            <p:ph idx="15" type="body"/>
          </p:nvPr>
        </p:nvSpPr>
        <p:spPr>
          <a:xfrm>
            <a:off x="8119851" y="3011795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40" name="Google Shape;4240;g21d48e7f097_0_4545"/>
          <p:cNvSpPr txBox="1"/>
          <p:nvPr>
            <p:ph idx="16" type="body"/>
          </p:nvPr>
        </p:nvSpPr>
        <p:spPr>
          <a:xfrm>
            <a:off x="11718777" y="1226997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41" name="Google Shape;4241;g21d48e7f097_0_4545"/>
          <p:cNvSpPr txBox="1"/>
          <p:nvPr>
            <p:ph idx="17" type="body"/>
          </p:nvPr>
        </p:nvSpPr>
        <p:spPr>
          <a:xfrm>
            <a:off x="13247906" y="4101584"/>
            <a:ext cx="11574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Arial"/>
              <a:buNone/>
              <a:defRPr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2">
  <p:cSld name="World Map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3" name="Google Shape;4243;g21d48e7f097_0_4570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4" name="Google Shape;4244;g21d48e7f097_0_4570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図 1" id="4245" name="Google Shape;4245;g21d48e7f097_0_4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5" y="1016929"/>
            <a:ext cx="13127624" cy="6232152"/>
          </a:xfrm>
          <a:prstGeom prst="rect">
            <a:avLst/>
          </a:prstGeom>
          <a:noFill/>
          <a:ln>
            <a:noFill/>
          </a:ln>
        </p:spPr>
      </p:pic>
      <p:sp>
        <p:nvSpPr>
          <p:cNvPr id="4246" name="Google Shape;4246;g21d48e7f097_0_4570"/>
          <p:cNvSpPr txBox="1"/>
          <p:nvPr>
            <p:ph idx="1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247" name="Google Shape;4247;g21d48e7f097_0_4570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8" name="Google Shape;4248;g21d48e7f097_0_4570"/>
          <p:cNvSpPr txBox="1"/>
          <p:nvPr>
            <p:ph idx="2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and Text">
  <p:cSld name="Icon and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0" name="Google Shape;4250;g21d48e7f097_0_4577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1" name="Google Shape;4251;g21d48e7f097_0_457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2" name="Google Shape;4252;g21d48e7f097_0_4577"/>
          <p:cNvSpPr txBox="1"/>
          <p:nvPr>
            <p:ph idx="1" type="body"/>
          </p:nvPr>
        </p:nvSpPr>
        <p:spPr>
          <a:xfrm>
            <a:off x="2097254" y="4558434"/>
            <a:ext cx="14102700" cy="19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None/>
              <a:defRPr>
                <a:solidFill>
                  <a:schemeClr val="accent1"/>
                </a:solidFill>
              </a:defRPr>
            </a:lvl1pPr>
            <a:lvl2pPr indent="-381000" lvl="1" marL="9144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2pPr>
            <a:lvl3pPr indent="-381000" lvl="2" marL="1371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•"/>
              <a:defRPr>
                <a:solidFill>
                  <a:schemeClr val="accent1"/>
                </a:solidFill>
              </a:defRPr>
            </a:lvl3pPr>
            <a:lvl4pPr indent="-381000" lvl="3" marL="18288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4pPr>
            <a:lvl5pPr indent="-381000" lvl="4" marL="22860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»"/>
              <a:defRPr>
                <a:solidFill>
                  <a:schemeClr val="accent1"/>
                </a:solidFill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53" name="Google Shape;4253;g21d48e7f097_0_4577"/>
          <p:cNvSpPr/>
          <p:nvPr>
            <p:ph idx="2" type="pic"/>
          </p:nvPr>
        </p:nvSpPr>
        <p:spPr>
          <a:xfrm>
            <a:off x="8357297" y="2938254"/>
            <a:ext cx="1551000" cy="155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rning">
  <p:cSld name="Warn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55" name="Google Shape;4255;g21d48e7f097_0_458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56" name="Google Shape;4256;g21d48e7f097_0_458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7" name="Google Shape;4257;g21d48e7f097_0_4582"/>
          <p:cNvSpPr txBox="1"/>
          <p:nvPr>
            <p:ph idx="1" type="body"/>
          </p:nvPr>
        </p:nvSpPr>
        <p:spPr>
          <a:xfrm>
            <a:off x="2097254" y="2623219"/>
            <a:ext cx="14102700" cy="6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4000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700"/>
              <a:buChar char="◆"/>
              <a:defRPr/>
            </a:lvl1pPr>
            <a:lvl2pPr indent="-400050" lvl="1" marL="9144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700"/>
              <a:buChar char="●"/>
              <a:defRPr/>
            </a:lvl2pPr>
            <a:lvl3pPr indent="-400050" lvl="2" marL="13716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58" name="Google Shape;4258;g21d48e7f097_0_4582"/>
          <p:cNvSpPr/>
          <p:nvPr>
            <p:ph idx="2" type="pic"/>
          </p:nvPr>
        </p:nvSpPr>
        <p:spPr>
          <a:xfrm>
            <a:off x="8357297" y="1003041"/>
            <a:ext cx="1551000" cy="155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 Only">
  <p:cSld name="Bottom 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g21d48e7f097_0_4587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1" name="Google Shape;4261;g21d48e7f097_0_4587"/>
          <p:cNvSpPr txBox="1"/>
          <p:nvPr>
            <p:ph idx="1" type="body"/>
          </p:nvPr>
        </p:nvSpPr>
        <p:spPr>
          <a:xfrm>
            <a:off x="2842148" y="6619888"/>
            <a:ext cx="126129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  <p:cxnSp>
        <p:nvCxnSpPr>
          <p:cNvPr id="4262" name="Google Shape;4262;g21d48e7f097_0_4587"/>
          <p:cNvCxnSpPr/>
          <p:nvPr/>
        </p:nvCxnSpPr>
        <p:spPr>
          <a:xfrm rot="10800000">
            <a:off x="3332958" y="7853147"/>
            <a:ext cx="11620500" cy="0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3" name="Google Shape;4263;g21d48e7f097_0_4587"/>
          <p:cNvSpPr txBox="1"/>
          <p:nvPr>
            <p:ph idx="2" type="body"/>
          </p:nvPr>
        </p:nvSpPr>
        <p:spPr>
          <a:xfrm>
            <a:off x="2097256" y="7975592"/>
            <a:ext cx="14102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375" lIns="122375" spcFirstLastPara="1" rIns="122375" wrap="square" tIns="122375">
            <a:normAutofit/>
          </a:bodyPr>
          <a:lstStyle>
            <a:lvl1pPr indent="-228600" lvl="0" marL="45720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2pPr>
            <a:lvl3pPr indent="-4000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3pPr>
            <a:lvl4pPr indent="-4000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–"/>
              <a:defRPr/>
            </a:lvl4pPr>
            <a:lvl5pPr indent="-4000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»"/>
              <a:defRPr/>
            </a:lvl5pPr>
            <a:lvl6pPr indent="-400050" lvl="5" marL="2743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6pPr>
            <a:lvl7pPr indent="-40005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7pPr>
            <a:lvl8pPr indent="-40005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8pPr>
            <a:lvl9pPr indent="-40005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7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o Contents">
  <p:cSld name="1_No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5" name="Google Shape;4265;g21d48e7f097_0_4592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6" name="Google Shape;4266;g21d48e7f097_0_4592"/>
          <p:cNvSpPr txBox="1"/>
          <p:nvPr>
            <p:ph idx="12" type="sldNum"/>
          </p:nvPr>
        </p:nvSpPr>
        <p:spPr>
          <a:xfrm>
            <a:off x="17371930" y="9495387"/>
            <a:ext cx="747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375" lIns="122375" spcFirstLastPara="1" rIns="122375" wrap="square" tIns="1223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b="0" i="0" sz="3200" u="none" cap="none" strike="noStrike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othing">
  <p:cSld name="1_Noth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8" name="Google Shape;4268;g21d48e7f097_0_4595"/>
          <p:cNvCxnSpPr/>
          <p:nvPr/>
        </p:nvCxnSpPr>
        <p:spPr>
          <a:xfrm rot="10800000">
            <a:off x="17289110" y="9509100"/>
            <a:ext cx="0" cy="77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9" name="Google Shape;4269;g21d48e7f097_0_459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Virtical">
  <p:cSld name="3 Images - Vi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5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" name="Google Shape;227;p5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58"/>
          <p:cNvSpPr/>
          <p:nvPr/>
        </p:nvSpPr>
        <p:spPr>
          <a:xfrm>
            <a:off x="637260" y="2174128"/>
            <a:ext cx="5588593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8"/>
          <p:cNvSpPr/>
          <p:nvPr>
            <p:ph idx="2" type="pic"/>
          </p:nvPr>
        </p:nvSpPr>
        <p:spPr>
          <a:xfrm>
            <a:off x="812478" y="2337741"/>
            <a:ext cx="5238157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58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31" name="Google Shape;231;p5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32" name="Google Shape;232;p58"/>
          <p:cNvSpPr txBox="1"/>
          <p:nvPr>
            <p:ph idx="1" type="body"/>
          </p:nvPr>
        </p:nvSpPr>
        <p:spPr>
          <a:xfrm>
            <a:off x="637261" y="6218944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58"/>
          <p:cNvSpPr txBox="1"/>
          <p:nvPr>
            <p:ph idx="3" type="body"/>
          </p:nvPr>
        </p:nvSpPr>
        <p:spPr>
          <a:xfrm>
            <a:off x="637260" y="5639513"/>
            <a:ext cx="5588593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58"/>
          <p:cNvSpPr/>
          <p:nvPr/>
        </p:nvSpPr>
        <p:spPr>
          <a:xfrm>
            <a:off x="6348117" y="2173170"/>
            <a:ext cx="5588592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8"/>
          <p:cNvSpPr/>
          <p:nvPr>
            <p:ph idx="4" type="pic"/>
          </p:nvPr>
        </p:nvSpPr>
        <p:spPr>
          <a:xfrm>
            <a:off x="6523335" y="2336781"/>
            <a:ext cx="5238156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58"/>
          <p:cNvSpPr txBox="1"/>
          <p:nvPr>
            <p:ph idx="5" type="body"/>
          </p:nvPr>
        </p:nvSpPr>
        <p:spPr>
          <a:xfrm>
            <a:off x="6348117" y="6217985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58"/>
          <p:cNvSpPr txBox="1"/>
          <p:nvPr>
            <p:ph idx="6" type="body"/>
          </p:nvPr>
        </p:nvSpPr>
        <p:spPr>
          <a:xfrm>
            <a:off x="6348117" y="5638555"/>
            <a:ext cx="5588592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58"/>
          <p:cNvSpPr/>
          <p:nvPr/>
        </p:nvSpPr>
        <p:spPr>
          <a:xfrm>
            <a:off x="12023525" y="2174128"/>
            <a:ext cx="5588592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8"/>
          <p:cNvSpPr/>
          <p:nvPr>
            <p:ph idx="7" type="pic"/>
          </p:nvPr>
        </p:nvSpPr>
        <p:spPr>
          <a:xfrm>
            <a:off x="12198743" y="2337741"/>
            <a:ext cx="5238156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58"/>
          <p:cNvSpPr txBox="1"/>
          <p:nvPr>
            <p:ph idx="8" type="body"/>
          </p:nvPr>
        </p:nvSpPr>
        <p:spPr>
          <a:xfrm>
            <a:off x="12023525" y="6218944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9" type="body"/>
          </p:nvPr>
        </p:nvSpPr>
        <p:spPr>
          <a:xfrm>
            <a:off x="12023525" y="5639513"/>
            <a:ext cx="5588592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">
  <p:cSld name="1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5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59"/>
          <p:cNvSpPr/>
          <p:nvPr/>
        </p:nvSpPr>
        <p:spPr>
          <a:xfrm>
            <a:off x="-6324" y="1750728"/>
            <a:ext cx="18292738" cy="4877937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46" name="Google Shape;246;p59"/>
          <p:cNvSpPr/>
          <p:nvPr>
            <p:ph idx="2" type="pic"/>
          </p:nvPr>
        </p:nvSpPr>
        <p:spPr>
          <a:xfrm>
            <a:off x="0" y="1903140"/>
            <a:ext cx="18267419" cy="4545506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59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48" name="Google Shape;248;p59"/>
          <p:cNvSpPr txBox="1"/>
          <p:nvPr>
            <p:ph idx="1" type="body"/>
          </p:nvPr>
        </p:nvSpPr>
        <p:spPr>
          <a:xfrm>
            <a:off x="3157540" y="7568134"/>
            <a:ext cx="11926326" cy="16258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59"/>
          <p:cNvSpPr txBox="1"/>
          <p:nvPr>
            <p:ph idx="3" type="body"/>
          </p:nvPr>
        </p:nvSpPr>
        <p:spPr>
          <a:xfrm>
            <a:off x="3157540" y="6898695"/>
            <a:ext cx="1192632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x4 Images">
  <p:cSld name="1_4x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6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6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53" name="Google Shape;253;p60"/>
          <p:cNvSpPr/>
          <p:nvPr>
            <p:ph idx="2" type="pic"/>
          </p:nvPr>
        </p:nvSpPr>
        <p:spPr>
          <a:xfrm>
            <a:off x="772276" y="158810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60"/>
          <p:cNvSpPr txBox="1"/>
          <p:nvPr>
            <p:ph idx="1" type="body"/>
          </p:nvPr>
        </p:nvSpPr>
        <p:spPr>
          <a:xfrm>
            <a:off x="772276" y="4288404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60"/>
          <p:cNvSpPr/>
          <p:nvPr>
            <p:ph idx="3" type="pic"/>
          </p:nvPr>
        </p:nvSpPr>
        <p:spPr>
          <a:xfrm>
            <a:off x="9458241" y="158810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60"/>
          <p:cNvSpPr txBox="1"/>
          <p:nvPr>
            <p:ph idx="4" type="body"/>
          </p:nvPr>
        </p:nvSpPr>
        <p:spPr>
          <a:xfrm>
            <a:off x="9458241" y="4288404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60"/>
          <p:cNvSpPr/>
          <p:nvPr>
            <p:ph idx="5" type="pic"/>
          </p:nvPr>
        </p:nvSpPr>
        <p:spPr>
          <a:xfrm>
            <a:off x="772276" y="554854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60"/>
          <p:cNvSpPr txBox="1"/>
          <p:nvPr>
            <p:ph idx="6" type="body"/>
          </p:nvPr>
        </p:nvSpPr>
        <p:spPr>
          <a:xfrm>
            <a:off x="772275" y="8248845"/>
            <a:ext cx="80108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60"/>
          <p:cNvSpPr/>
          <p:nvPr>
            <p:ph idx="7" type="pic"/>
          </p:nvPr>
        </p:nvSpPr>
        <p:spPr>
          <a:xfrm>
            <a:off x="9458241" y="554854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60"/>
          <p:cNvSpPr txBox="1"/>
          <p:nvPr>
            <p:ph idx="8" type="body"/>
          </p:nvPr>
        </p:nvSpPr>
        <p:spPr>
          <a:xfrm>
            <a:off x="9458241" y="8248845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60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3 Images">
  <p:cSld name="2x3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6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6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65" name="Google Shape;265;p61"/>
          <p:cNvSpPr/>
          <p:nvPr>
            <p:ph idx="2" type="pic"/>
          </p:nvPr>
        </p:nvSpPr>
        <p:spPr>
          <a:xfrm>
            <a:off x="772276" y="1588105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61"/>
          <p:cNvSpPr txBox="1"/>
          <p:nvPr>
            <p:ph idx="1" type="body"/>
          </p:nvPr>
        </p:nvSpPr>
        <p:spPr>
          <a:xfrm>
            <a:off x="772276" y="4288404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61"/>
          <p:cNvSpPr/>
          <p:nvPr>
            <p:ph idx="3" type="pic"/>
          </p:nvPr>
        </p:nvSpPr>
        <p:spPr>
          <a:xfrm>
            <a:off x="6487910" y="1588105"/>
            <a:ext cx="5310592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61"/>
          <p:cNvSpPr txBox="1"/>
          <p:nvPr>
            <p:ph idx="4" type="body"/>
          </p:nvPr>
        </p:nvSpPr>
        <p:spPr>
          <a:xfrm>
            <a:off x="6487910" y="4288404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61"/>
          <p:cNvSpPr/>
          <p:nvPr>
            <p:ph idx="5" type="pic"/>
          </p:nvPr>
        </p:nvSpPr>
        <p:spPr>
          <a:xfrm>
            <a:off x="12203545" y="1588105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61"/>
          <p:cNvSpPr txBox="1"/>
          <p:nvPr>
            <p:ph idx="6" type="body"/>
          </p:nvPr>
        </p:nvSpPr>
        <p:spPr>
          <a:xfrm>
            <a:off x="12203545" y="4288404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61"/>
          <p:cNvSpPr/>
          <p:nvPr>
            <p:ph idx="7" type="pic"/>
          </p:nvPr>
        </p:nvSpPr>
        <p:spPr>
          <a:xfrm>
            <a:off x="772276" y="5593550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61"/>
          <p:cNvSpPr txBox="1"/>
          <p:nvPr>
            <p:ph idx="8" type="body"/>
          </p:nvPr>
        </p:nvSpPr>
        <p:spPr>
          <a:xfrm>
            <a:off x="772275" y="8293850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61"/>
          <p:cNvSpPr/>
          <p:nvPr>
            <p:ph idx="9" type="pic"/>
          </p:nvPr>
        </p:nvSpPr>
        <p:spPr>
          <a:xfrm>
            <a:off x="6487910" y="5593550"/>
            <a:ext cx="5310592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61"/>
          <p:cNvSpPr txBox="1"/>
          <p:nvPr>
            <p:ph idx="13" type="body"/>
          </p:nvPr>
        </p:nvSpPr>
        <p:spPr>
          <a:xfrm>
            <a:off x="6487910" y="8293850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5" name="Google Shape;275;p61"/>
          <p:cNvSpPr/>
          <p:nvPr>
            <p:ph idx="14" type="pic"/>
          </p:nvPr>
        </p:nvSpPr>
        <p:spPr>
          <a:xfrm>
            <a:off x="12203545" y="5593550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61"/>
          <p:cNvSpPr txBox="1"/>
          <p:nvPr>
            <p:ph idx="15" type="body"/>
          </p:nvPr>
        </p:nvSpPr>
        <p:spPr>
          <a:xfrm>
            <a:off x="12203545" y="8293850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p61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- List">
  <p:cSld name="2 Columns -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6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62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81" name="Google Shape;281;p6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82" name="Google Shape;282;p62"/>
          <p:cNvSpPr txBox="1"/>
          <p:nvPr>
            <p:ph idx="1" type="body"/>
          </p:nvPr>
        </p:nvSpPr>
        <p:spPr>
          <a:xfrm>
            <a:off x="1142999" y="1948145"/>
            <a:ext cx="7321381" cy="14538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None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•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»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62"/>
          <p:cNvSpPr txBox="1"/>
          <p:nvPr>
            <p:ph idx="2" type="body"/>
          </p:nvPr>
        </p:nvSpPr>
        <p:spPr>
          <a:xfrm>
            <a:off x="1133383" y="3747959"/>
            <a:ext cx="7330996" cy="5265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4" name="Google Shape;284;p62"/>
          <p:cNvCxnSpPr/>
          <p:nvPr/>
        </p:nvCxnSpPr>
        <p:spPr>
          <a:xfrm>
            <a:off x="1127940" y="3642616"/>
            <a:ext cx="7336440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62"/>
          <p:cNvSpPr txBox="1"/>
          <p:nvPr>
            <p:ph idx="3" type="body"/>
          </p:nvPr>
        </p:nvSpPr>
        <p:spPr>
          <a:xfrm>
            <a:off x="9747419" y="1948145"/>
            <a:ext cx="7321381" cy="14538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6" name="Google Shape;286;p62"/>
          <p:cNvSpPr txBox="1"/>
          <p:nvPr>
            <p:ph idx="4" type="body"/>
          </p:nvPr>
        </p:nvSpPr>
        <p:spPr>
          <a:xfrm>
            <a:off x="9737804" y="3747959"/>
            <a:ext cx="7330996" cy="5265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7" name="Google Shape;287;p62"/>
          <p:cNvCxnSpPr/>
          <p:nvPr/>
        </p:nvCxnSpPr>
        <p:spPr>
          <a:xfrm>
            <a:off x="9732361" y="3642616"/>
            <a:ext cx="7336439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ic List - 6 Items">
  <p:cSld name="Icon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6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p63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91" name="Google Shape;291;p63"/>
          <p:cNvSpPr txBox="1"/>
          <p:nvPr>
            <p:ph idx="1" type="body"/>
          </p:nvPr>
        </p:nvSpPr>
        <p:spPr>
          <a:xfrm>
            <a:off x="1582366" y="2856363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63"/>
          <p:cNvSpPr txBox="1"/>
          <p:nvPr>
            <p:ph idx="2" type="body"/>
          </p:nvPr>
        </p:nvSpPr>
        <p:spPr>
          <a:xfrm>
            <a:off x="1584017" y="2128165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63"/>
          <p:cNvSpPr txBox="1"/>
          <p:nvPr>
            <p:ph idx="3" type="body"/>
          </p:nvPr>
        </p:nvSpPr>
        <p:spPr>
          <a:xfrm>
            <a:off x="1582366" y="5284508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63"/>
          <p:cNvSpPr txBox="1"/>
          <p:nvPr>
            <p:ph idx="4" type="body"/>
          </p:nvPr>
        </p:nvSpPr>
        <p:spPr>
          <a:xfrm>
            <a:off x="1584017" y="4556311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63"/>
          <p:cNvSpPr txBox="1"/>
          <p:nvPr>
            <p:ph idx="5" type="body"/>
          </p:nvPr>
        </p:nvSpPr>
        <p:spPr>
          <a:xfrm>
            <a:off x="1582365" y="7709351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63"/>
          <p:cNvSpPr txBox="1"/>
          <p:nvPr>
            <p:ph idx="6" type="body"/>
          </p:nvPr>
        </p:nvSpPr>
        <p:spPr>
          <a:xfrm>
            <a:off x="1584016" y="6981153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63"/>
          <p:cNvSpPr txBox="1"/>
          <p:nvPr>
            <p:ph idx="7" type="body"/>
          </p:nvPr>
        </p:nvSpPr>
        <p:spPr>
          <a:xfrm>
            <a:off x="10133316" y="2856363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63"/>
          <p:cNvSpPr txBox="1"/>
          <p:nvPr>
            <p:ph idx="8" type="body"/>
          </p:nvPr>
        </p:nvSpPr>
        <p:spPr>
          <a:xfrm>
            <a:off x="10134968" y="2128165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63"/>
          <p:cNvSpPr txBox="1"/>
          <p:nvPr>
            <p:ph idx="9" type="body"/>
          </p:nvPr>
        </p:nvSpPr>
        <p:spPr>
          <a:xfrm>
            <a:off x="10133316" y="5284508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63"/>
          <p:cNvSpPr txBox="1"/>
          <p:nvPr>
            <p:ph idx="13" type="body"/>
          </p:nvPr>
        </p:nvSpPr>
        <p:spPr>
          <a:xfrm>
            <a:off x="10134968" y="4556311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p63"/>
          <p:cNvSpPr txBox="1"/>
          <p:nvPr>
            <p:ph idx="14" type="body"/>
          </p:nvPr>
        </p:nvSpPr>
        <p:spPr>
          <a:xfrm>
            <a:off x="10133314" y="7709351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63"/>
          <p:cNvSpPr txBox="1"/>
          <p:nvPr>
            <p:ph idx="15" type="body"/>
          </p:nvPr>
        </p:nvSpPr>
        <p:spPr>
          <a:xfrm>
            <a:off x="10134966" y="6981153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3" name="Google Shape;303;p63"/>
          <p:cNvSpPr/>
          <p:nvPr>
            <p:ph idx="16" type="pic"/>
          </p:nvPr>
        </p:nvSpPr>
        <p:spPr>
          <a:xfrm>
            <a:off x="952296" y="212816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63"/>
          <p:cNvSpPr/>
          <p:nvPr>
            <p:ph idx="17" type="pic"/>
          </p:nvPr>
        </p:nvSpPr>
        <p:spPr>
          <a:xfrm>
            <a:off x="952296" y="4558434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63"/>
          <p:cNvSpPr/>
          <p:nvPr>
            <p:ph idx="18" type="pic"/>
          </p:nvPr>
        </p:nvSpPr>
        <p:spPr>
          <a:xfrm>
            <a:off x="952296" y="698870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63"/>
          <p:cNvSpPr/>
          <p:nvPr>
            <p:ph idx="19" type="pic"/>
          </p:nvPr>
        </p:nvSpPr>
        <p:spPr>
          <a:xfrm>
            <a:off x="9503246" y="212816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3"/>
          <p:cNvSpPr/>
          <p:nvPr>
            <p:ph idx="20" type="pic"/>
          </p:nvPr>
        </p:nvSpPr>
        <p:spPr>
          <a:xfrm>
            <a:off x="9503246" y="4558434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63"/>
          <p:cNvSpPr/>
          <p:nvPr>
            <p:ph idx="21" type="pic"/>
          </p:nvPr>
        </p:nvSpPr>
        <p:spPr>
          <a:xfrm>
            <a:off x="9503246" y="698870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6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rvices 2">
  <p:cSld name="4 Ser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Google Shape;311;p6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64"/>
          <p:cNvSpPr/>
          <p:nvPr/>
        </p:nvSpPr>
        <p:spPr>
          <a:xfrm>
            <a:off x="-1" y="2128165"/>
            <a:ext cx="18286414" cy="5265586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4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4" name="Google Shape;314;p6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15" name="Google Shape;315;p64"/>
          <p:cNvSpPr/>
          <p:nvPr>
            <p:ph idx="2" type="pic"/>
          </p:nvPr>
        </p:nvSpPr>
        <p:spPr>
          <a:xfrm>
            <a:off x="2302446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64"/>
          <p:cNvSpPr/>
          <p:nvPr>
            <p:ph idx="3" type="pic"/>
          </p:nvPr>
        </p:nvSpPr>
        <p:spPr>
          <a:xfrm>
            <a:off x="6412903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64"/>
          <p:cNvSpPr/>
          <p:nvPr>
            <p:ph idx="4" type="pic"/>
          </p:nvPr>
        </p:nvSpPr>
        <p:spPr>
          <a:xfrm>
            <a:off x="10523359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64"/>
          <p:cNvSpPr/>
          <p:nvPr>
            <p:ph idx="5" type="pic"/>
          </p:nvPr>
        </p:nvSpPr>
        <p:spPr>
          <a:xfrm>
            <a:off x="14633815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64"/>
          <p:cNvSpPr txBox="1"/>
          <p:nvPr>
            <p:ph idx="1" type="body"/>
          </p:nvPr>
        </p:nvSpPr>
        <p:spPr>
          <a:xfrm>
            <a:off x="952296" y="4267499"/>
            <a:ext cx="3915436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64"/>
          <p:cNvSpPr txBox="1"/>
          <p:nvPr>
            <p:ph idx="6" type="body"/>
          </p:nvPr>
        </p:nvSpPr>
        <p:spPr>
          <a:xfrm>
            <a:off x="13328671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64"/>
          <p:cNvSpPr txBox="1"/>
          <p:nvPr>
            <p:ph idx="7" type="body"/>
          </p:nvPr>
        </p:nvSpPr>
        <p:spPr>
          <a:xfrm>
            <a:off x="5077754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64"/>
          <p:cNvSpPr txBox="1"/>
          <p:nvPr>
            <p:ph idx="8" type="body"/>
          </p:nvPr>
        </p:nvSpPr>
        <p:spPr>
          <a:xfrm>
            <a:off x="9203211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64"/>
          <p:cNvSpPr txBox="1"/>
          <p:nvPr>
            <p:ph idx="9" type="body"/>
          </p:nvPr>
        </p:nvSpPr>
        <p:spPr>
          <a:xfrm>
            <a:off x="952296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64"/>
          <p:cNvSpPr txBox="1"/>
          <p:nvPr>
            <p:ph idx="13" type="body"/>
          </p:nvPr>
        </p:nvSpPr>
        <p:spPr>
          <a:xfrm>
            <a:off x="13328671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5" name="Google Shape;325;p64"/>
          <p:cNvSpPr txBox="1"/>
          <p:nvPr>
            <p:ph idx="14" type="body"/>
          </p:nvPr>
        </p:nvSpPr>
        <p:spPr>
          <a:xfrm>
            <a:off x="9203211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6" name="Google Shape;326;p64"/>
          <p:cNvSpPr txBox="1"/>
          <p:nvPr>
            <p:ph idx="15" type="body"/>
          </p:nvPr>
        </p:nvSpPr>
        <p:spPr>
          <a:xfrm>
            <a:off x="5077754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p64"/>
          <p:cNvSpPr txBox="1"/>
          <p:nvPr>
            <p:ph idx="16" type="body"/>
          </p:nvPr>
        </p:nvSpPr>
        <p:spPr>
          <a:xfrm>
            <a:off x="1096311" y="7843800"/>
            <a:ext cx="16057786" cy="12601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6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65"/>
          <p:cNvSpPr/>
          <p:nvPr/>
        </p:nvSpPr>
        <p:spPr>
          <a:xfrm>
            <a:off x="1762386" y="2330882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5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32" name="Google Shape;332;p6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33" name="Google Shape;333;p65"/>
          <p:cNvSpPr/>
          <p:nvPr/>
        </p:nvSpPr>
        <p:spPr>
          <a:xfrm>
            <a:off x="817281" y="1903140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5"/>
          <p:cNvSpPr txBox="1"/>
          <p:nvPr>
            <p:ph idx="1" type="body"/>
          </p:nvPr>
        </p:nvSpPr>
        <p:spPr>
          <a:xfrm>
            <a:off x="1010803" y="2105662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65"/>
          <p:cNvSpPr txBox="1"/>
          <p:nvPr>
            <p:ph idx="2" type="body"/>
          </p:nvPr>
        </p:nvSpPr>
        <p:spPr>
          <a:xfrm>
            <a:off x="2672274" y="2983259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65"/>
          <p:cNvSpPr txBox="1"/>
          <p:nvPr>
            <p:ph idx="3" type="body"/>
          </p:nvPr>
        </p:nvSpPr>
        <p:spPr>
          <a:xfrm>
            <a:off x="2672274" y="2330884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65"/>
          <p:cNvSpPr/>
          <p:nvPr/>
        </p:nvSpPr>
        <p:spPr>
          <a:xfrm>
            <a:off x="1762386" y="4785221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5"/>
          <p:cNvSpPr/>
          <p:nvPr/>
        </p:nvSpPr>
        <p:spPr>
          <a:xfrm>
            <a:off x="817281" y="4357478"/>
            <a:ext cx="1530171" cy="1530172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5"/>
          <p:cNvSpPr txBox="1"/>
          <p:nvPr>
            <p:ph idx="4" type="body"/>
          </p:nvPr>
        </p:nvSpPr>
        <p:spPr>
          <a:xfrm>
            <a:off x="1010803" y="4560001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65"/>
          <p:cNvSpPr txBox="1"/>
          <p:nvPr>
            <p:ph idx="5" type="body"/>
          </p:nvPr>
        </p:nvSpPr>
        <p:spPr>
          <a:xfrm>
            <a:off x="2672274" y="5437599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65"/>
          <p:cNvSpPr txBox="1"/>
          <p:nvPr>
            <p:ph idx="6" type="body"/>
          </p:nvPr>
        </p:nvSpPr>
        <p:spPr>
          <a:xfrm>
            <a:off x="2672274" y="4785223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65"/>
          <p:cNvSpPr/>
          <p:nvPr/>
        </p:nvSpPr>
        <p:spPr>
          <a:xfrm>
            <a:off x="1762386" y="7236428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5"/>
          <p:cNvSpPr/>
          <p:nvPr/>
        </p:nvSpPr>
        <p:spPr>
          <a:xfrm>
            <a:off x="817281" y="6808685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65"/>
          <p:cNvSpPr txBox="1"/>
          <p:nvPr>
            <p:ph idx="7" type="body"/>
          </p:nvPr>
        </p:nvSpPr>
        <p:spPr>
          <a:xfrm>
            <a:off x="1010803" y="7011207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65"/>
          <p:cNvSpPr txBox="1"/>
          <p:nvPr>
            <p:ph idx="8" type="body"/>
          </p:nvPr>
        </p:nvSpPr>
        <p:spPr>
          <a:xfrm>
            <a:off x="2672274" y="7888805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6" name="Google Shape;346;p65"/>
          <p:cNvSpPr txBox="1"/>
          <p:nvPr>
            <p:ph idx="9" type="body"/>
          </p:nvPr>
        </p:nvSpPr>
        <p:spPr>
          <a:xfrm>
            <a:off x="2672274" y="7236428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65"/>
          <p:cNvSpPr/>
          <p:nvPr/>
        </p:nvSpPr>
        <p:spPr>
          <a:xfrm>
            <a:off x="10313336" y="2330882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65"/>
          <p:cNvSpPr/>
          <p:nvPr/>
        </p:nvSpPr>
        <p:spPr>
          <a:xfrm>
            <a:off x="9368231" y="1903140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65"/>
          <p:cNvSpPr txBox="1"/>
          <p:nvPr>
            <p:ph idx="13" type="body"/>
          </p:nvPr>
        </p:nvSpPr>
        <p:spPr>
          <a:xfrm>
            <a:off x="9561752" y="2105662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p65"/>
          <p:cNvSpPr txBox="1"/>
          <p:nvPr>
            <p:ph idx="14" type="body"/>
          </p:nvPr>
        </p:nvSpPr>
        <p:spPr>
          <a:xfrm>
            <a:off x="11223225" y="2983259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65"/>
          <p:cNvSpPr txBox="1"/>
          <p:nvPr>
            <p:ph idx="15" type="body"/>
          </p:nvPr>
        </p:nvSpPr>
        <p:spPr>
          <a:xfrm>
            <a:off x="11223225" y="2330884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65"/>
          <p:cNvSpPr/>
          <p:nvPr/>
        </p:nvSpPr>
        <p:spPr>
          <a:xfrm>
            <a:off x="10313336" y="4785221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5"/>
          <p:cNvSpPr/>
          <p:nvPr/>
        </p:nvSpPr>
        <p:spPr>
          <a:xfrm>
            <a:off x="9368231" y="4357478"/>
            <a:ext cx="1530171" cy="1530172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5"/>
          <p:cNvSpPr txBox="1"/>
          <p:nvPr>
            <p:ph idx="16" type="body"/>
          </p:nvPr>
        </p:nvSpPr>
        <p:spPr>
          <a:xfrm>
            <a:off x="9561752" y="4560001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65"/>
          <p:cNvSpPr txBox="1"/>
          <p:nvPr>
            <p:ph idx="17" type="body"/>
          </p:nvPr>
        </p:nvSpPr>
        <p:spPr>
          <a:xfrm>
            <a:off x="11223225" y="5437599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6" name="Google Shape;356;p65"/>
          <p:cNvSpPr txBox="1"/>
          <p:nvPr>
            <p:ph idx="18" type="body"/>
          </p:nvPr>
        </p:nvSpPr>
        <p:spPr>
          <a:xfrm>
            <a:off x="11223225" y="4785223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65"/>
          <p:cNvSpPr/>
          <p:nvPr/>
        </p:nvSpPr>
        <p:spPr>
          <a:xfrm>
            <a:off x="10313336" y="7236428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5"/>
          <p:cNvSpPr/>
          <p:nvPr/>
        </p:nvSpPr>
        <p:spPr>
          <a:xfrm>
            <a:off x="9368231" y="6808685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5"/>
          <p:cNvSpPr txBox="1"/>
          <p:nvPr>
            <p:ph idx="19" type="body"/>
          </p:nvPr>
        </p:nvSpPr>
        <p:spPr>
          <a:xfrm>
            <a:off x="9561752" y="7011207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65"/>
          <p:cNvSpPr txBox="1"/>
          <p:nvPr>
            <p:ph idx="20" type="body"/>
          </p:nvPr>
        </p:nvSpPr>
        <p:spPr>
          <a:xfrm>
            <a:off x="11223225" y="7888805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1" name="Google Shape;361;p65"/>
          <p:cNvSpPr txBox="1"/>
          <p:nvPr>
            <p:ph idx="21" type="body"/>
          </p:nvPr>
        </p:nvSpPr>
        <p:spPr>
          <a:xfrm>
            <a:off x="11223225" y="7236428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838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838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•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838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838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»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3" type="body"/>
          </p:nvPr>
        </p:nvSpPr>
        <p:spPr>
          <a:xfrm>
            <a:off x="3855118" y="6763680"/>
            <a:ext cx="10576177" cy="31728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6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66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5" name="Google Shape;365;p6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66" name="Google Shape;366;p66"/>
          <p:cNvSpPr txBox="1"/>
          <p:nvPr>
            <p:ph idx="1" type="body"/>
          </p:nvPr>
        </p:nvSpPr>
        <p:spPr>
          <a:xfrm>
            <a:off x="98154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66"/>
          <p:cNvSpPr/>
          <p:nvPr/>
        </p:nvSpPr>
        <p:spPr>
          <a:xfrm>
            <a:off x="-1" y="5053489"/>
            <a:ext cx="18286414" cy="13501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6"/>
          <p:cNvSpPr/>
          <p:nvPr/>
        </p:nvSpPr>
        <p:spPr>
          <a:xfrm>
            <a:off x="1852396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6"/>
          <p:cNvSpPr/>
          <p:nvPr/>
        </p:nvSpPr>
        <p:spPr>
          <a:xfrm>
            <a:off x="4534694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6"/>
          <p:cNvSpPr/>
          <p:nvPr/>
        </p:nvSpPr>
        <p:spPr>
          <a:xfrm>
            <a:off x="7216992" y="4589517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6"/>
          <p:cNvSpPr/>
          <p:nvPr/>
        </p:nvSpPr>
        <p:spPr>
          <a:xfrm>
            <a:off x="9899290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6"/>
          <p:cNvSpPr/>
          <p:nvPr/>
        </p:nvSpPr>
        <p:spPr>
          <a:xfrm>
            <a:off x="12581587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6"/>
          <p:cNvSpPr/>
          <p:nvPr/>
        </p:nvSpPr>
        <p:spPr>
          <a:xfrm>
            <a:off x="15263885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6"/>
          <p:cNvSpPr/>
          <p:nvPr>
            <p:ph idx="2" type="pic"/>
          </p:nvPr>
        </p:nvSpPr>
        <p:spPr>
          <a:xfrm>
            <a:off x="2061896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66"/>
          <p:cNvSpPr/>
          <p:nvPr>
            <p:ph idx="3" type="pic"/>
          </p:nvPr>
        </p:nvSpPr>
        <p:spPr>
          <a:xfrm>
            <a:off x="4744194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66"/>
          <p:cNvSpPr/>
          <p:nvPr>
            <p:ph idx="4" type="pic"/>
          </p:nvPr>
        </p:nvSpPr>
        <p:spPr>
          <a:xfrm>
            <a:off x="7426491" y="4799017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66"/>
          <p:cNvSpPr/>
          <p:nvPr>
            <p:ph idx="5" type="pic"/>
          </p:nvPr>
        </p:nvSpPr>
        <p:spPr>
          <a:xfrm>
            <a:off x="10108789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66"/>
          <p:cNvSpPr/>
          <p:nvPr>
            <p:ph idx="6" type="pic"/>
          </p:nvPr>
        </p:nvSpPr>
        <p:spPr>
          <a:xfrm>
            <a:off x="12791088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66"/>
          <p:cNvSpPr/>
          <p:nvPr>
            <p:ph idx="7" type="pic"/>
          </p:nvPr>
        </p:nvSpPr>
        <p:spPr>
          <a:xfrm>
            <a:off x="15473385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66"/>
          <p:cNvSpPr txBox="1"/>
          <p:nvPr>
            <p:ph idx="8" type="body"/>
          </p:nvPr>
        </p:nvSpPr>
        <p:spPr>
          <a:xfrm>
            <a:off x="1179534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66"/>
          <p:cNvSpPr txBox="1"/>
          <p:nvPr>
            <p:ph idx="9" type="body"/>
          </p:nvPr>
        </p:nvSpPr>
        <p:spPr>
          <a:xfrm>
            <a:off x="368499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66"/>
          <p:cNvSpPr txBox="1"/>
          <p:nvPr>
            <p:ph idx="13" type="body"/>
          </p:nvPr>
        </p:nvSpPr>
        <p:spPr>
          <a:xfrm>
            <a:off x="909189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66"/>
          <p:cNvSpPr txBox="1"/>
          <p:nvPr>
            <p:ph idx="14" type="body"/>
          </p:nvPr>
        </p:nvSpPr>
        <p:spPr>
          <a:xfrm>
            <a:off x="6388448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6"/>
          <p:cNvSpPr txBox="1"/>
          <p:nvPr>
            <p:ph idx="15" type="body"/>
          </p:nvPr>
        </p:nvSpPr>
        <p:spPr>
          <a:xfrm>
            <a:off x="14498800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6"/>
          <p:cNvSpPr txBox="1"/>
          <p:nvPr>
            <p:ph idx="16" type="body"/>
          </p:nvPr>
        </p:nvSpPr>
        <p:spPr>
          <a:xfrm>
            <a:off x="104230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6"/>
          <p:cNvSpPr txBox="1"/>
          <p:nvPr>
            <p:ph idx="17" type="body"/>
          </p:nvPr>
        </p:nvSpPr>
        <p:spPr>
          <a:xfrm>
            <a:off x="11824600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66"/>
          <p:cNvSpPr txBox="1"/>
          <p:nvPr>
            <p:ph idx="18" type="body"/>
          </p:nvPr>
        </p:nvSpPr>
        <p:spPr>
          <a:xfrm>
            <a:off x="374575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8" name="Google Shape;388;p66"/>
          <p:cNvSpPr txBox="1"/>
          <p:nvPr>
            <p:ph idx="19" type="body"/>
          </p:nvPr>
        </p:nvSpPr>
        <p:spPr>
          <a:xfrm>
            <a:off x="9127452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66"/>
          <p:cNvSpPr txBox="1"/>
          <p:nvPr>
            <p:ph idx="20" type="body"/>
          </p:nvPr>
        </p:nvSpPr>
        <p:spPr>
          <a:xfrm>
            <a:off x="644920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66"/>
          <p:cNvSpPr txBox="1"/>
          <p:nvPr>
            <p:ph idx="21" type="body"/>
          </p:nvPr>
        </p:nvSpPr>
        <p:spPr>
          <a:xfrm>
            <a:off x="14528052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1">
  <p:cSld name="SWO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6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6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67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95" name="Google Shape;395;p6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96" name="Google Shape;396;p67"/>
          <p:cNvSpPr/>
          <p:nvPr/>
        </p:nvSpPr>
        <p:spPr>
          <a:xfrm>
            <a:off x="10837991" y="5592510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7"/>
          <p:cNvSpPr/>
          <p:nvPr/>
        </p:nvSpPr>
        <p:spPr>
          <a:xfrm>
            <a:off x="-1" y="5582770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7"/>
          <p:cNvSpPr/>
          <p:nvPr/>
        </p:nvSpPr>
        <p:spPr>
          <a:xfrm>
            <a:off x="10837991" y="2184073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-1" y="2184073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5863505" y="5582770"/>
            <a:ext cx="3160092" cy="3150352"/>
            <a:chOff x="-1" y="0"/>
            <a:chExt cx="3160091" cy="3150350"/>
          </a:xfrm>
        </p:grpSpPr>
        <p:sp>
          <p:nvSpPr>
            <p:cNvPr id="401" name="Google Shape;401;p67"/>
            <p:cNvSpPr/>
            <p:nvPr/>
          </p:nvSpPr>
          <p:spPr>
            <a:xfrm>
              <a:off x="-1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9739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-1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147671" y="147672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5" name="Google Shape;405;p67"/>
          <p:cNvGrpSpPr/>
          <p:nvPr/>
        </p:nvGrpSpPr>
        <p:grpSpPr>
          <a:xfrm>
            <a:off x="5873245" y="2184071"/>
            <a:ext cx="3150352" cy="3160093"/>
            <a:chOff x="0" y="0"/>
            <a:chExt cx="3150351" cy="3160091"/>
          </a:xfrm>
        </p:grpSpPr>
        <p:sp>
          <p:nvSpPr>
            <p:cNvPr id="406" name="Google Shape;406;p67"/>
            <p:cNvSpPr/>
            <p:nvPr/>
          </p:nvSpPr>
          <p:spPr>
            <a:xfrm rot="5400000">
              <a:off x="0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7"/>
            <p:cNvSpPr/>
            <p:nvPr/>
          </p:nvSpPr>
          <p:spPr>
            <a:xfrm rot="5400000">
              <a:off x="0" y="9739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7"/>
            <p:cNvSpPr/>
            <p:nvPr/>
          </p:nvSpPr>
          <p:spPr>
            <a:xfrm rot="5400000">
              <a:off x="0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7"/>
            <p:cNvSpPr/>
            <p:nvPr/>
          </p:nvSpPr>
          <p:spPr>
            <a:xfrm rot="5400000">
              <a:off x="147672" y="147672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" name="Google Shape;410;p67"/>
          <p:cNvGrpSpPr/>
          <p:nvPr/>
        </p:nvGrpSpPr>
        <p:grpSpPr>
          <a:xfrm>
            <a:off x="9278221" y="2193812"/>
            <a:ext cx="3160092" cy="3150352"/>
            <a:chOff x="0" y="0"/>
            <a:chExt cx="3160090" cy="3150351"/>
          </a:xfrm>
        </p:grpSpPr>
        <p:sp>
          <p:nvSpPr>
            <p:cNvPr id="411" name="Google Shape;411;p67"/>
            <p:cNvSpPr/>
            <p:nvPr/>
          </p:nvSpPr>
          <p:spPr>
            <a:xfrm rot="10800000">
              <a:off x="9739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7"/>
            <p:cNvSpPr/>
            <p:nvPr/>
          </p:nvSpPr>
          <p:spPr>
            <a:xfrm rot="10800000">
              <a:off x="0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7"/>
            <p:cNvSpPr/>
            <p:nvPr/>
          </p:nvSpPr>
          <p:spPr>
            <a:xfrm rot="10800000">
              <a:off x="9739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7"/>
            <p:cNvSpPr/>
            <p:nvPr/>
          </p:nvSpPr>
          <p:spPr>
            <a:xfrm rot="10800000">
              <a:off x="157412" y="147673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67"/>
          <p:cNvGrpSpPr/>
          <p:nvPr/>
        </p:nvGrpSpPr>
        <p:grpSpPr>
          <a:xfrm>
            <a:off x="9278220" y="5582772"/>
            <a:ext cx="3150353" cy="3160091"/>
            <a:chOff x="0" y="0"/>
            <a:chExt cx="3150351" cy="3160089"/>
          </a:xfrm>
        </p:grpSpPr>
        <p:sp>
          <p:nvSpPr>
            <p:cNvPr id="416" name="Google Shape;416;p67"/>
            <p:cNvSpPr/>
            <p:nvPr/>
          </p:nvSpPr>
          <p:spPr>
            <a:xfrm rot="-5400000">
              <a:off x="0" y="9739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7"/>
            <p:cNvSpPr/>
            <p:nvPr/>
          </p:nvSpPr>
          <p:spPr>
            <a:xfrm rot="-5400000">
              <a:off x="0" y="0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7"/>
            <p:cNvSpPr/>
            <p:nvPr/>
          </p:nvSpPr>
          <p:spPr>
            <a:xfrm rot="-5400000">
              <a:off x="0" y="9739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7"/>
            <p:cNvSpPr/>
            <p:nvPr/>
          </p:nvSpPr>
          <p:spPr>
            <a:xfrm rot="-5400000">
              <a:off x="147671" y="157413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6262885" y="4066561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•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»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7"/>
          <p:cNvSpPr txBox="1"/>
          <p:nvPr>
            <p:ph idx="2" type="body"/>
          </p:nvPr>
        </p:nvSpPr>
        <p:spPr>
          <a:xfrm>
            <a:off x="6262885" y="2713229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67"/>
          <p:cNvSpPr txBox="1"/>
          <p:nvPr>
            <p:ph idx="3" type="body"/>
          </p:nvPr>
        </p:nvSpPr>
        <p:spPr>
          <a:xfrm>
            <a:off x="9674034" y="4066561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7"/>
          <p:cNvSpPr txBox="1"/>
          <p:nvPr>
            <p:ph idx="4" type="body"/>
          </p:nvPr>
        </p:nvSpPr>
        <p:spPr>
          <a:xfrm>
            <a:off x="9674034" y="2713229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67"/>
          <p:cNvSpPr txBox="1"/>
          <p:nvPr>
            <p:ph idx="5" type="body"/>
          </p:nvPr>
        </p:nvSpPr>
        <p:spPr>
          <a:xfrm>
            <a:off x="6244999" y="7351925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67"/>
          <p:cNvSpPr txBox="1"/>
          <p:nvPr>
            <p:ph idx="6" type="body"/>
          </p:nvPr>
        </p:nvSpPr>
        <p:spPr>
          <a:xfrm>
            <a:off x="6244999" y="5998595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7"/>
          <p:cNvSpPr txBox="1"/>
          <p:nvPr>
            <p:ph idx="7" type="body"/>
          </p:nvPr>
        </p:nvSpPr>
        <p:spPr>
          <a:xfrm>
            <a:off x="9656147" y="7351925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67"/>
          <p:cNvSpPr txBox="1"/>
          <p:nvPr>
            <p:ph idx="8" type="body"/>
          </p:nvPr>
        </p:nvSpPr>
        <p:spPr>
          <a:xfrm>
            <a:off x="9656147" y="5998595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67"/>
          <p:cNvSpPr txBox="1"/>
          <p:nvPr>
            <p:ph idx="9" type="body"/>
          </p:nvPr>
        </p:nvSpPr>
        <p:spPr>
          <a:xfrm>
            <a:off x="637260" y="2769137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67"/>
          <p:cNvSpPr txBox="1"/>
          <p:nvPr>
            <p:ph idx="13" type="body"/>
          </p:nvPr>
        </p:nvSpPr>
        <p:spPr>
          <a:xfrm>
            <a:off x="637260" y="5964492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0" name="Google Shape;430;p67"/>
          <p:cNvSpPr txBox="1"/>
          <p:nvPr>
            <p:ph idx="14" type="body"/>
          </p:nvPr>
        </p:nvSpPr>
        <p:spPr>
          <a:xfrm>
            <a:off x="12608590" y="2814142"/>
            <a:ext cx="5040562" cy="220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1" name="Google Shape;431;p67"/>
          <p:cNvSpPr txBox="1"/>
          <p:nvPr>
            <p:ph idx="15" type="body"/>
          </p:nvPr>
        </p:nvSpPr>
        <p:spPr>
          <a:xfrm>
            <a:off x="12608590" y="6009497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2" name="Google Shape;432;p67"/>
          <p:cNvSpPr/>
          <p:nvPr>
            <p:ph idx="16" type="pic"/>
          </p:nvPr>
        </p:nvSpPr>
        <p:spPr>
          <a:xfrm>
            <a:off x="637261" y="1546269"/>
            <a:ext cx="1222868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67"/>
          <p:cNvSpPr/>
          <p:nvPr>
            <p:ph idx="17" type="pic"/>
          </p:nvPr>
        </p:nvSpPr>
        <p:spPr>
          <a:xfrm>
            <a:off x="16434015" y="1572638"/>
            <a:ext cx="1222869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67"/>
          <p:cNvSpPr/>
          <p:nvPr>
            <p:ph idx="18" type="pic"/>
          </p:nvPr>
        </p:nvSpPr>
        <p:spPr>
          <a:xfrm>
            <a:off x="637261" y="8169737"/>
            <a:ext cx="1222868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67"/>
          <p:cNvSpPr/>
          <p:nvPr>
            <p:ph idx="19" type="pic"/>
          </p:nvPr>
        </p:nvSpPr>
        <p:spPr>
          <a:xfrm>
            <a:off x="16434015" y="8196106"/>
            <a:ext cx="1222869" cy="12228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1">
  <p:cSld name="2x4 Imag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6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8" name="Google Shape;438;p6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9" name="Google Shape;439;p6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40" name="Google Shape;440;p6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441" name="Google Shape;441;p68"/>
          <p:cNvSpPr/>
          <p:nvPr/>
        </p:nvSpPr>
        <p:spPr>
          <a:xfrm>
            <a:off x="1498356" y="1634381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8"/>
          <p:cNvSpPr/>
          <p:nvPr>
            <p:ph idx="2" type="pic"/>
          </p:nvPr>
        </p:nvSpPr>
        <p:spPr>
          <a:xfrm>
            <a:off x="1644130" y="1780168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1087310" y="4784730"/>
            <a:ext cx="3885864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4" name="Google Shape;444;p68"/>
          <p:cNvSpPr/>
          <p:nvPr/>
        </p:nvSpPr>
        <p:spPr>
          <a:xfrm>
            <a:off x="5548805" y="1634380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8"/>
          <p:cNvSpPr/>
          <p:nvPr>
            <p:ph idx="3" type="pic"/>
          </p:nvPr>
        </p:nvSpPr>
        <p:spPr>
          <a:xfrm>
            <a:off x="5694579" y="178016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8"/>
          <p:cNvSpPr txBox="1"/>
          <p:nvPr>
            <p:ph idx="4" type="body"/>
          </p:nvPr>
        </p:nvSpPr>
        <p:spPr>
          <a:xfrm>
            <a:off x="5137760" y="4784730"/>
            <a:ext cx="3885863" cy="6738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68"/>
          <p:cNvSpPr/>
          <p:nvPr/>
        </p:nvSpPr>
        <p:spPr>
          <a:xfrm>
            <a:off x="9612852" y="1634381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8"/>
          <p:cNvSpPr/>
          <p:nvPr>
            <p:ph idx="5" type="pic"/>
          </p:nvPr>
        </p:nvSpPr>
        <p:spPr>
          <a:xfrm>
            <a:off x="9758626" y="1780168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8"/>
          <p:cNvSpPr txBox="1"/>
          <p:nvPr>
            <p:ph idx="6" type="body"/>
          </p:nvPr>
        </p:nvSpPr>
        <p:spPr>
          <a:xfrm>
            <a:off x="9201807" y="478473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68"/>
          <p:cNvSpPr/>
          <p:nvPr/>
        </p:nvSpPr>
        <p:spPr>
          <a:xfrm>
            <a:off x="13663302" y="1634380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8"/>
          <p:cNvSpPr/>
          <p:nvPr>
            <p:ph idx="7" type="pic"/>
          </p:nvPr>
        </p:nvSpPr>
        <p:spPr>
          <a:xfrm>
            <a:off x="13809076" y="178016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8"/>
          <p:cNvSpPr txBox="1"/>
          <p:nvPr>
            <p:ph idx="8" type="body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68"/>
          <p:cNvSpPr/>
          <p:nvPr/>
        </p:nvSpPr>
        <p:spPr>
          <a:xfrm>
            <a:off x="1498356" y="5711369"/>
            <a:ext cx="3063775" cy="3064042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8"/>
          <p:cNvSpPr/>
          <p:nvPr>
            <p:ph idx="9" type="pic"/>
          </p:nvPr>
        </p:nvSpPr>
        <p:spPr>
          <a:xfrm>
            <a:off x="1644130" y="5857156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68"/>
          <p:cNvSpPr txBox="1"/>
          <p:nvPr>
            <p:ph idx="13" type="body"/>
          </p:nvPr>
        </p:nvSpPr>
        <p:spPr>
          <a:xfrm>
            <a:off x="1087310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68"/>
          <p:cNvSpPr/>
          <p:nvPr/>
        </p:nvSpPr>
        <p:spPr>
          <a:xfrm>
            <a:off x="5548805" y="5711368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8"/>
          <p:cNvSpPr/>
          <p:nvPr>
            <p:ph idx="14" type="pic"/>
          </p:nvPr>
        </p:nvSpPr>
        <p:spPr>
          <a:xfrm>
            <a:off x="5694579" y="585715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68"/>
          <p:cNvSpPr txBox="1"/>
          <p:nvPr>
            <p:ph idx="15" type="body"/>
          </p:nvPr>
        </p:nvSpPr>
        <p:spPr>
          <a:xfrm>
            <a:off x="5137760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68"/>
          <p:cNvSpPr/>
          <p:nvPr/>
        </p:nvSpPr>
        <p:spPr>
          <a:xfrm>
            <a:off x="9612852" y="5711369"/>
            <a:ext cx="3063775" cy="3064042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8"/>
          <p:cNvSpPr/>
          <p:nvPr>
            <p:ph idx="16" type="pic"/>
          </p:nvPr>
        </p:nvSpPr>
        <p:spPr>
          <a:xfrm>
            <a:off x="9758626" y="5857156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8"/>
          <p:cNvSpPr txBox="1"/>
          <p:nvPr>
            <p:ph idx="17" type="body"/>
          </p:nvPr>
        </p:nvSpPr>
        <p:spPr>
          <a:xfrm>
            <a:off x="9201807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68"/>
          <p:cNvSpPr/>
          <p:nvPr/>
        </p:nvSpPr>
        <p:spPr>
          <a:xfrm>
            <a:off x="13663302" y="5711368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68"/>
          <p:cNvSpPr/>
          <p:nvPr>
            <p:ph idx="18" type="pic"/>
          </p:nvPr>
        </p:nvSpPr>
        <p:spPr>
          <a:xfrm>
            <a:off x="13809076" y="585715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68"/>
          <p:cNvSpPr txBox="1"/>
          <p:nvPr>
            <p:ph idx="19" type="body"/>
          </p:nvPr>
        </p:nvSpPr>
        <p:spPr>
          <a:xfrm>
            <a:off x="13252257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2">
  <p:cSld name="2x4 Imag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6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69"/>
          <p:cNvSpPr/>
          <p:nvPr/>
        </p:nvSpPr>
        <p:spPr>
          <a:xfrm>
            <a:off x="1024052" y="184927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9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9" name="Google Shape;469;p69"/>
          <p:cNvSpPr txBox="1"/>
          <p:nvPr>
            <p:ph idx="1" type="body"/>
          </p:nvPr>
        </p:nvSpPr>
        <p:spPr>
          <a:xfrm>
            <a:off x="658926" y="45134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None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•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»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69"/>
          <p:cNvSpPr/>
          <p:nvPr>
            <p:ph idx="2" type="pic"/>
          </p:nvPr>
        </p:nvSpPr>
        <p:spPr>
          <a:xfrm>
            <a:off x="1214552" y="203024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1" name="Google Shape;471;p69"/>
          <p:cNvCxnSpPr/>
          <p:nvPr/>
        </p:nvCxnSpPr>
        <p:spPr>
          <a:xfrm>
            <a:off x="906313" y="4461671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2" name="Google Shape;472;p69"/>
          <p:cNvSpPr/>
          <p:nvPr/>
        </p:nvSpPr>
        <p:spPr>
          <a:xfrm>
            <a:off x="5285378" y="184927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9"/>
          <p:cNvSpPr txBox="1"/>
          <p:nvPr>
            <p:ph idx="3" type="body"/>
          </p:nvPr>
        </p:nvSpPr>
        <p:spPr>
          <a:xfrm>
            <a:off x="4920253" y="45134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69"/>
          <p:cNvSpPr/>
          <p:nvPr>
            <p:ph idx="4" type="pic"/>
          </p:nvPr>
        </p:nvSpPr>
        <p:spPr>
          <a:xfrm>
            <a:off x="5475878" y="203024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5" name="Google Shape;475;p69"/>
          <p:cNvCxnSpPr/>
          <p:nvPr/>
        </p:nvCxnSpPr>
        <p:spPr>
          <a:xfrm>
            <a:off x="5167641" y="4461671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69"/>
          <p:cNvSpPr/>
          <p:nvPr/>
        </p:nvSpPr>
        <p:spPr>
          <a:xfrm>
            <a:off x="9567188" y="185102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9"/>
          <p:cNvSpPr txBox="1"/>
          <p:nvPr>
            <p:ph idx="5" type="body"/>
          </p:nvPr>
        </p:nvSpPr>
        <p:spPr>
          <a:xfrm>
            <a:off x="9202063" y="451518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8" name="Google Shape;478;p69"/>
          <p:cNvSpPr/>
          <p:nvPr>
            <p:ph idx="6" type="pic"/>
          </p:nvPr>
        </p:nvSpPr>
        <p:spPr>
          <a:xfrm>
            <a:off x="9757688" y="2032000"/>
            <a:ext cx="2984501" cy="242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9" name="Google Shape;479;p69"/>
          <p:cNvCxnSpPr/>
          <p:nvPr/>
        </p:nvCxnSpPr>
        <p:spPr>
          <a:xfrm>
            <a:off x="9449450" y="4463426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0" name="Google Shape;480;p69"/>
          <p:cNvSpPr/>
          <p:nvPr/>
        </p:nvSpPr>
        <p:spPr>
          <a:xfrm>
            <a:off x="13828515" y="185102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9"/>
          <p:cNvSpPr txBox="1"/>
          <p:nvPr>
            <p:ph idx="7" type="body"/>
          </p:nvPr>
        </p:nvSpPr>
        <p:spPr>
          <a:xfrm>
            <a:off x="13463390" y="451518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2" name="Google Shape;482;p69"/>
          <p:cNvSpPr/>
          <p:nvPr>
            <p:ph idx="8" type="pic"/>
          </p:nvPr>
        </p:nvSpPr>
        <p:spPr>
          <a:xfrm>
            <a:off x="14019015" y="2032000"/>
            <a:ext cx="2984501" cy="242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3" name="Google Shape;483;p69"/>
          <p:cNvCxnSpPr/>
          <p:nvPr/>
        </p:nvCxnSpPr>
        <p:spPr>
          <a:xfrm>
            <a:off x="13710777" y="4463426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69"/>
          <p:cNvSpPr/>
          <p:nvPr/>
        </p:nvSpPr>
        <p:spPr>
          <a:xfrm>
            <a:off x="1047391" y="562793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69"/>
          <p:cNvSpPr txBox="1"/>
          <p:nvPr>
            <p:ph idx="9" type="body"/>
          </p:nvPr>
        </p:nvSpPr>
        <p:spPr>
          <a:xfrm>
            <a:off x="682265" y="8292094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p69"/>
          <p:cNvSpPr/>
          <p:nvPr>
            <p:ph idx="13" type="pic"/>
          </p:nvPr>
        </p:nvSpPr>
        <p:spPr>
          <a:xfrm>
            <a:off x="1237891" y="5808910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7" name="Google Shape;487;p69"/>
          <p:cNvCxnSpPr/>
          <p:nvPr/>
        </p:nvCxnSpPr>
        <p:spPr>
          <a:xfrm>
            <a:off x="929653" y="8240335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69"/>
          <p:cNvSpPr/>
          <p:nvPr/>
        </p:nvSpPr>
        <p:spPr>
          <a:xfrm>
            <a:off x="5308717" y="562793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9"/>
          <p:cNvSpPr txBox="1"/>
          <p:nvPr>
            <p:ph idx="14" type="body"/>
          </p:nvPr>
        </p:nvSpPr>
        <p:spPr>
          <a:xfrm>
            <a:off x="4943592" y="829209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69"/>
          <p:cNvSpPr/>
          <p:nvPr>
            <p:ph idx="15" type="pic"/>
          </p:nvPr>
        </p:nvSpPr>
        <p:spPr>
          <a:xfrm>
            <a:off x="5499217" y="5808910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1" name="Google Shape;491;p69"/>
          <p:cNvCxnSpPr/>
          <p:nvPr/>
        </p:nvCxnSpPr>
        <p:spPr>
          <a:xfrm>
            <a:off x="5190980" y="8240335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69"/>
          <p:cNvSpPr/>
          <p:nvPr/>
        </p:nvSpPr>
        <p:spPr>
          <a:xfrm>
            <a:off x="9590527" y="562969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9"/>
          <p:cNvSpPr txBox="1"/>
          <p:nvPr>
            <p:ph idx="16" type="body"/>
          </p:nvPr>
        </p:nvSpPr>
        <p:spPr>
          <a:xfrm>
            <a:off x="9225402" y="8293850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p69"/>
          <p:cNvSpPr/>
          <p:nvPr>
            <p:ph idx="17" type="pic"/>
          </p:nvPr>
        </p:nvSpPr>
        <p:spPr>
          <a:xfrm>
            <a:off x="9781027" y="581066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5" name="Google Shape;495;p69"/>
          <p:cNvCxnSpPr/>
          <p:nvPr/>
        </p:nvCxnSpPr>
        <p:spPr>
          <a:xfrm>
            <a:off x="9472789" y="8242090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69"/>
          <p:cNvSpPr/>
          <p:nvPr/>
        </p:nvSpPr>
        <p:spPr>
          <a:xfrm>
            <a:off x="13851853" y="562969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9"/>
          <p:cNvSpPr txBox="1"/>
          <p:nvPr>
            <p:ph idx="18" type="body"/>
          </p:nvPr>
        </p:nvSpPr>
        <p:spPr>
          <a:xfrm>
            <a:off x="13486728" y="8293850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69"/>
          <p:cNvSpPr/>
          <p:nvPr>
            <p:ph idx="19" type="pic"/>
          </p:nvPr>
        </p:nvSpPr>
        <p:spPr>
          <a:xfrm>
            <a:off x="14042353" y="581066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9" name="Google Shape;499;p69"/>
          <p:cNvCxnSpPr/>
          <p:nvPr/>
        </p:nvCxnSpPr>
        <p:spPr>
          <a:xfrm>
            <a:off x="13734116" y="8242090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0" name="Google Shape;500;p6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ユーザー設定レイアウト">
  <p:cSld name="ユーザー設定レイアウト"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/>
          <p:nvPr/>
        </p:nvSpPr>
        <p:spPr>
          <a:xfrm>
            <a:off x="-1" y="0"/>
            <a:ext cx="182864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727271" y="1228064"/>
            <a:ext cx="16831871" cy="2459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None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1181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1181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•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1181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1181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»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4" name="Google Shape;504;p70"/>
          <p:cNvSpPr txBox="1"/>
          <p:nvPr>
            <p:ph idx="2" type="body"/>
          </p:nvPr>
        </p:nvSpPr>
        <p:spPr>
          <a:xfrm>
            <a:off x="727271" y="3405437"/>
            <a:ext cx="1683187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5" name="Google Shape;505;p70"/>
          <p:cNvSpPr/>
          <p:nvPr>
            <p:ph idx="3" type="pic"/>
          </p:nvPr>
        </p:nvSpPr>
        <p:spPr>
          <a:xfrm>
            <a:off x="0" y="5143500"/>
            <a:ext cx="1828641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70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">
  <p:cSld name="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7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71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10" name="Google Shape;510;p7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11" name="Google Shape;511;p71"/>
          <p:cNvSpPr/>
          <p:nvPr/>
        </p:nvSpPr>
        <p:spPr>
          <a:xfrm>
            <a:off x="723836" y="2490310"/>
            <a:ext cx="3771576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71"/>
          <p:cNvSpPr/>
          <p:nvPr>
            <p:ph idx="2" type="pic"/>
          </p:nvPr>
        </p:nvSpPr>
        <p:spPr>
          <a:xfrm>
            <a:off x="892777" y="2659265"/>
            <a:ext cx="3433694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71"/>
          <p:cNvSpPr/>
          <p:nvPr/>
        </p:nvSpPr>
        <p:spPr>
          <a:xfrm>
            <a:off x="5066860" y="2490310"/>
            <a:ext cx="3771575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1"/>
          <p:cNvSpPr/>
          <p:nvPr>
            <p:ph idx="3" type="pic"/>
          </p:nvPr>
        </p:nvSpPr>
        <p:spPr>
          <a:xfrm>
            <a:off x="5235800" y="2659265"/>
            <a:ext cx="3433695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71"/>
          <p:cNvSpPr/>
          <p:nvPr/>
        </p:nvSpPr>
        <p:spPr>
          <a:xfrm>
            <a:off x="9409882" y="2452210"/>
            <a:ext cx="3771576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71"/>
          <p:cNvSpPr/>
          <p:nvPr>
            <p:ph idx="4" type="pic"/>
          </p:nvPr>
        </p:nvSpPr>
        <p:spPr>
          <a:xfrm>
            <a:off x="9578823" y="2621165"/>
            <a:ext cx="3433694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1"/>
          <p:cNvSpPr/>
          <p:nvPr/>
        </p:nvSpPr>
        <p:spPr>
          <a:xfrm>
            <a:off x="13752906" y="2452210"/>
            <a:ext cx="3771575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1"/>
          <p:cNvSpPr/>
          <p:nvPr>
            <p:ph idx="5" type="pic"/>
          </p:nvPr>
        </p:nvSpPr>
        <p:spPr>
          <a:xfrm>
            <a:off x="13921846" y="2621165"/>
            <a:ext cx="3433695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71"/>
          <p:cNvSpPr txBox="1"/>
          <p:nvPr>
            <p:ph idx="1" type="body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71"/>
          <p:cNvSpPr txBox="1"/>
          <p:nvPr>
            <p:ph idx="6" type="body"/>
          </p:nvPr>
        </p:nvSpPr>
        <p:spPr>
          <a:xfrm>
            <a:off x="5028762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71"/>
          <p:cNvSpPr txBox="1"/>
          <p:nvPr>
            <p:ph idx="7" type="body"/>
          </p:nvPr>
        </p:nvSpPr>
        <p:spPr>
          <a:xfrm>
            <a:off x="9447979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71"/>
          <p:cNvSpPr txBox="1"/>
          <p:nvPr>
            <p:ph idx="8" type="body"/>
          </p:nvPr>
        </p:nvSpPr>
        <p:spPr>
          <a:xfrm>
            <a:off x="13791003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71"/>
          <p:cNvSpPr txBox="1"/>
          <p:nvPr>
            <p:ph idx="9" type="body"/>
          </p:nvPr>
        </p:nvSpPr>
        <p:spPr>
          <a:xfrm>
            <a:off x="685740" y="7042719"/>
            <a:ext cx="3925243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4" name="Google Shape;524;p71"/>
          <p:cNvSpPr txBox="1"/>
          <p:nvPr>
            <p:ph idx="13" type="body"/>
          </p:nvPr>
        </p:nvSpPr>
        <p:spPr>
          <a:xfrm>
            <a:off x="5028762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5" name="Google Shape;525;p71"/>
          <p:cNvSpPr txBox="1"/>
          <p:nvPr>
            <p:ph idx="14" type="body"/>
          </p:nvPr>
        </p:nvSpPr>
        <p:spPr>
          <a:xfrm>
            <a:off x="9447979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6" name="Google Shape;526;p71"/>
          <p:cNvSpPr txBox="1"/>
          <p:nvPr>
            <p:ph idx="15" type="body"/>
          </p:nvPr>
        </p:nvSpPr>
        <p:spPr>
          <a:xfrm>
            <a:off x="13791003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7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72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30" name="Google Shape;530;p7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31" name="Google Shape;531;p72"/>
          <p:cNvSpPr txBox="1"/>
          <p:nvPr>
            <p:ph idx="1" type="body"/>
          </p:nvPr>
        </p:nvSpPr>
        <p:spPr>
          <a:xfrm>
            <a:off x="959042" y="6697584"/>
            <a:ext cx="4854903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2" name="Google Shape;532;p72"/>
          <p:cNvCxnSpPr/>
          <p:nvPr/>
        </p:nvCxnSpPr>
        <p:spPr>
          <a:xfrm rot="10800000">
            <a:off x="870142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72"/>
          <p:cNvSpPr txBox="1"/>
          <p:nvPr>
            <p:ph idx="2" type="body"/>
          </p:nvPr>
        </p:nvSpPr>
        <p:spPr>
          <a:xfrm>
            <a:off x="961319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72"/>
          <p:cNvSpPr/>
          <p:nvPr/>
        </p:nvSpPr>
        <p:spPr>
          <a:xfrm>
            <a:off x="1782597" y="2315840"/>
            <a:ext cx="3187701" cy="31877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2"/>
          <p:cNvSpPr txBox="1"/>
          <p:nvPr>
            <p:ph idx="3" type="body"/>
          </p:nvPr>
        </p:nvSpPr>
        <p:spPr>
          <a:xfrm>
            <a:off x="1870884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72"/>
          <p:cNvSpPr txBox="1"/>
          <p:nvPr>
            <p:ph idx="4" type="body"/>
          </p:nvPr>
        </p:nvSpPr>
        <p:spPr>
          <a:xfrm>
            <a:off x="6725007" y="6697584"/>
            <a:ext cx="4854904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7" name="Google Shape;537;p72"/>
          <p:cNvCxnSpPr/>
          <p:nvPr/>
        </p:nvCxnSpPr>
        <p:spPr>
          <a:xfrm rot="10800000">
            <a:off x="6636107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8" name="Google Shape;538;p72"/>
          <p:cNvSpPr txBox="1"/>
          <p:nvPr>
            <p:ph idx="5" type="body"/>
          </p:nvPr>
        </p:nvSpPr>
        <p:spPr>
          <a:xfrm>
            <a:off x="6727283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72"/>
          <p:cNvSpPr/>
          <p:nvPr/>
        </p:nvSpPr>
        <p:spPr>
          <a:xfrm>
            <a:off x="7548563" y="2315840"/>
            <a:ext cx="3187701" cy="3187701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2"/>
          <p:cNvSpPr txBox="1"/>
          <p:nvPr>
            <p:ph idx="6" type="body"/>
          </p:nvPr>
        </p:nvSpPr>
        <p:spPr>
          <a:xfrm>
            <a:off x="7636849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72"/>
          <p:cNvSpPr txBox="1"/>
          <p:nvPr>
            <p:ph idx="7" type="body"/>
          </p:nvPr>
        </p:nvSpPr>
        <p:spPr>
          <a:xfrm>
            <a:off x="12472465" y="6697584"/>
            <a:ext cx="4854904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42" name="Google Shape;542;p72"/>
          <p:cNvCxnSpPr/>
          <p:nvPr/>
        </p:nvCxnSpPr>
        <p:spPr>
          <a:xfrm rot="10800000">
            <a:off x="12383565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72"/>
          <p:cNvSpPr txBox="1"/>
          <p:nvPr>
            <p:ph idx="8" type="body"/>
          </p:nvPr>
        </p:nvSpPr>
        <p:spPr>
          <a:xfrm>
            <a:off x="12474743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72"/>
          <p:cNvSpPr/>
          <p:nvPr/>
        </p:nvSpPr>
        <p:spPr>
          <a:xfrm>
            <a:off x="13296022" y="2315840"/>
            <a:ext cx="3187701" cy="3187701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72"/>
          <p:cNvSpPr txBox="1"/>
          <p:nvPr>
            <p:ph idx="9" type="body"/>
          </p:nvPr>
        </p:nvSpPr>
        <p:spPr>
          <a:xfrm>
            <a:off x="13384308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6" name="Google Shape;546;p72"/>
          <p:cNvSpPr/>
          <p:nvPr/>
        </p:nvSpPr>
        <p:spPr>
          <a:xfrm rot="5400000">
            <a:off x="1447349" y="2171531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1685185" y="2315840"/>
            <a:ext cx="373204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8" name="Google Shape;548;p72"/>
          <p:cNvSpPr/>
          <p:nvPr/>
        </p:nvSpPr>
        <p:spPr>
          <a:xfrm rot="5400000">
            <a:off x="7214210" y="2171531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2"/>
          <p:cNvSpPr txBox="1"/>
          <p:nvPr/>
        </p:nvSpPr>
        <p:spPr>
          <a:xfrm>
            <a:off x="7406555" y="2315839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50" name="Google Shape;550;p72"/>
          <p:cNvSpPr/>
          <p:nvPr/>
        </p:nvSpPr>
        <p:spPr>
          <a:xfrm rot="5400000">
            <a:off x="13006900" y="2198822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2"/>
          <p:cNvSpPr txBox="1"/>
          <p:nvPr/>
        </p:nvSpPr>
        <p:spPr>
          <a:xfrm>
            <a:off x="13199245" y="2315840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2">
  <p:cSld name="3 Point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3" name="Google Shape;553;p7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p73"/>
          <p:cNvSpPr/>
          <p:nvPr/>
        </p:nvSpPr>
        <p:spPr>
          <a:xfrm rot="5400000">
            <a:off x="7899295" y="2331671"/>
            <a:ext cx="3603389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3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6" name="Google Shape;556;p7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57" name="Google Shape;557;p73"/>
          <p:cNvSpPr txBox="1"/>
          <p:nvPr>
            <p:ph idx="1" type="body"/>
          </p:nvPr>
        </p:nvSpPr>
        <p:spPr>
          <a:xfrm>
            <a:off x="8195426" y="3208285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73"/>
          <p:cNvSpPr/>
          <p:nvPr/>
        </p:nvSpPr>
        <p:spPr>
          <a:xfrm rot="5400000">
            <a:off x="9092207" y="5749061"/>
            <a:ext cx="3603390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3"/>
          <p:cNvSpPr txBox="1"/>
          <p:nvPr>
            <p:ph idx="2" type="body"/>
          </p:nvPr>
        </p:nvSpPr>
        <p:spPr>
          <a:xfrm>
            <a:off x="9388339" y="6625676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73"/>
          <p:cNvSpPr/>
          <p:nvPr/>
        </p:nvSpPr>
        <p:spPr>
          <a:xfrm rot="5400000">
            <a:off x="5492832" y="5028981"/>
            <a:ext cx="3603390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3"/>
          <p:cNvSpPr txBox="1"/>
          <p:nvPr>
            <p:ph idx="3" type="body"/>
          </p:nvPr>
        </p:nvSpPr>
        <p:spPr>
          <a:xfrm>
            <a:off x="5788964" y="5905596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73"/>
          <p:cNvSpPr txBox="1"/>
          <p:nvPr>
            <p:ph idx="4" type="body"/>
          </p:nvPr>
        </p:nvSpPr>
        <p:spPr>
          <a:xfrm>
            <a:off x="11411973" y="2649472"/>
            <a:ext cx="5247070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73"/>
          <p:cNvSpPr txBox="1"/>
          <p:nvPr>
            <p:ph idx="5" type="body"/>
          </p:nvPr>
        </p:nvSpPr>
        <p:spPr>
          <a:xfrm>
            <a:off x="11426086" y="3299162"/>
            <a:ext cx="5206469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73"/>
          <p:cNvSpPr txBox="1"/>
          <p:nvPr>
            <p:ph idx="6" type="body"/>
          </p:nvPr>
        </p:nvSpPr>
        <p:spPr>
          <a:xfrm>
            <a:off x="12582103" y="6088602"/>
            <a:ext cx="5247069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5" name="Google Shape;565;p73"/>
          <p:cNvSpPr txBox="1"/>
          <p:nvPr>
            <p:ph idx="7" type="body"/>
          </p:nvPr>
        </p:nvSpPr>
        <p:spPr>
          <a:xfrm>
            <a:off x="12596214" y="6738291"/>
            <a:ext cx="5206470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6" name="Google Shape;566;p73"/>
          <p:cNvSpPr txBox="1"/>
          <p:nvPr>
            <p:ph idx="8" type="body"/>
          </p:nvPr>
        </p:nvSpPr>
        <p:spPr>
          <a:xfrm>
            <a:off x="371635" y="5282920"/>
            <a:ext cx="5247070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7" name="Google Shape;567;p73"/>
          <p:cNvSpPr txBox="1"/>
          <p:nvPr>
            <p:ph idx="9" type="body"/>
          </p:nvPr>
        </p:nvSpPr>
        <p:spPr>
          <a:xfrm>
            <a:off x="385747" y="5932611"/>
            <a:ext cx="5206470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tems">
  <p:cSld name="4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7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74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71" name="Google Shape;571;p7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72" name="Google Shape;572;p74"/>
          <p:cNvSpPr/>
          <p:nvPr/>
        </p:nvSpPr>
        <p:spPr>
          <a:xfrm>
            <a:off x="9398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4"/>
          <p:cNvSpPr/>
          <p:nvPr/>
        </p:nvSpPr>
        <p:spPr>
          <a:xfrm>
            <a:off x="51943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4"/>
          <p:cNvSpPr/>
          <p:nvPr/>
        </p:nvSpPr>
        <p:spPr>
          <a:xfrm>
            <a:off x="94488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4"/>
          <p:cNvSpPr/>
          <p:nvPr/>
        </p:nvSpPr>
        <p:spPr>
          <a:xfrm>
            <a:off x="137033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4"/>
          <p:cNvSpPr/>
          <p:nvPr>
            <p:ph idx="2" type="pic"/>
          </p:nvPr>
        </p:nvSpPr>
        <p:spPr>
          <a:xfrm>
            <a:off x="2108917" y="3810718"/>
            <a:ext cx="1141566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74"/>
          <p:cNvSpPr/>
          <p:nvPr>
            <p:ph idx="3" type="pic"/>
          </p:nvPr>
        </p:nvSpPr>
        <p:spPr>
          <a:xfrm>
            <a:off x="6363418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8" name="Google Shape;578;p74"/>
          <p:cNvSpPr/>
          <p:nvPr>
            <p:ph idx="4" type="pic"/>
          </p:nvPr>
        </p:nvSpPr>
        <p:spPr>
          <a:xfrm>
            <a:off x="10617917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74"/>
          <p:cNvSpPr/>
          <p:nvPr>
            <p:ph idx="5" type="pic"/>
          </p:nvPr>
        </p:nvSpPr>
        <p:spPr>
          <a:xfrm>
            <a:off x="14872417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74"/>
          <p:cNvSpPr txBox="1"/>
          <p:nvPr>
            <p:ph idx="1" type="body"/>
          </p:nvPr>
        </p:nvSpPr>
        <p:spPr>
          <a:xfrm>
            <a:off x="658926" y="53643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74"/>
          <p:cNvSpPr txBox="1"/>
          <p:nvPr>
            <p:ph idx="6" type="body"/>
          </p:nvPr>
        </p:nvSpPr>
        <p:spPr>
          <a:xfrm>
            <a:off x="4904392" y="53643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74"/>
          <p:cNvSpPr txBox="1"/>
          <p:nvPr>
            <p:ph idx="7" type="body"/>
          </p:nvPr>
        </p:nvSpPr>
        <p:spPr>
          <a:xfrm>
            <a:off x="9149859" y="536432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3" name="Google Shape;583;p74"/>
          <p:cNvSpPr txBox="1"/>
          <p:nvPr>
            <p:ph idx="8" type="body"/>
          </p:nvPr>
        </p:nvSpPr>
        <p:spPr>
          <a:xfrm>
            <a:off x="13395323" y="536432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74"/>
          <p:cNvSpPr txBox="1"/>
          <p:nvPr>
            <p:ph idx="9" type="body"/>
          </p:nvPr>
        </p:nvSpPr>
        <p:spPr>
          <a:xfrm>
            <a:off x="673039" y="6014020"/>
            <a:ext cx="4064062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74"/>
          <p:cNvSpPr txBox="1"/>
          <p:nvPr>
            <p:ph idx="13" type="body"/>
          </p:nvPr>
        </p:nvSpPr>
        <p:spPr>
          <a:xfrm>
            <a:off x="4904392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6" name="Google Shape;586;p74"/>
          <p:cNvSpPr txBox="1"/>
          <p:nvPr>
            <p:ph idx="14" type="body"/>
          </p:nvPr>
        </p:nvSpPr>
        <p:spPr>
          <a:xfrm>
            <a:off x="9149859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74"/>
          <p:cNvSpPr txBox="1"/>
          <p:nvPr>
            <p:ph idx="15" type="body"/>
          </p:nvPr>
        </p:nvSpPr>
        <p:spPr>
          <a:xfrm>
            <a:off x="13395323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74"/>
          <p:cNvSpPr txBox="1"/>
          <p:nvPr>
            <p:ph idx="16" type="body"/>
          </p:nvPr>
        </p:nvSpPr>
        <p:spPr>
          <a:xfrm>
            <a:off x="1922432" y="1784919"/>
            <a:ext cx="14439962" cy="13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e 1">
  <p:cSld name="Tre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7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1" name="Google Shape;591;p75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92" name="Google Shape;592;p7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93" name="Google Shape;593;p75"/>
          <p:cNvSpPr/>
          <p:nvPr/>
        </p:nvSpPr>
        <p:spPr>
          <a:xfrm>
            <a:off x="9398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5"/>
          <p:cNvSpPr/>
          <p:nvPr/>
        </p:nvSpPr>
        <p:spPr>
          <a:xfrm>
            <a:off x="51943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75"/>
          <p:cNvSpPr/>
          <p:nvPr/>
        </p:nvSpPr>
        <p:spPr>
          <a:xfrm>
            <a:off x="94488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75"/>
          <p:cNvSpPr/>
          <p:nvPr/>
        </p:nvSpPr>
        <p:spPr>
          <a:xfrm>
            <a:off x="137033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5"/>
          <p:cNvSpPr/>
          <p:nvPr>
            <p:ph idx="2" type="pic"/>
          </p:nvPr>
        </p:nvSpPr>
        <p:spPr>
          <a:xfrm>
            <a:off x="2108917" y="5064688"/>
            <a:ext cx="1141566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75"/>
          <p:cNvSpPr/>
          <p:nvPr>
            <p:ph idx="3" type="pic"/>
          </p:nvPr>
        </p:nvSpPr>
        <p:spPr>
          <a:xfrm>
            <a:off x="6363418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9" name="Google Shape;599;p75"/>
          <p:cNvSpPr/>
          <p:nvPr>
            <p:ph idx="4" type="pic"/>
          </p:nvPr>
        </p:nvSpPr>
        <p:spPr>
          <a:xfrm>
            <a:off x="10617917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600" name="Google Shape;600;p75"/>
          <p:cNvSpPr/>
          <p:nvPr>
            <p:ph idx="5" type="pic"/>
          </p:nvPr>
        </p:nvSpPr>
        <p:spPr>
          <a:xfrm>
            <a:off x="14872417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75"/>
          <p:cNvSpPr txBox="1"/>
          <p:nvPr>
            <p:ph idx="1" type="body"/>
          </p:nvPr>
        </p:nvSpPr>
        <p:spPr>
          <a:xfrm>
            <a:off x="658926" y="661829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75"/>
          <p:cNvSpPr txBox="1"/>
          <p:nvPr>
            <p:ph idx="6" type="body"/>
          </p:nvPr>
        </p:nvSpPr>
        <p:spPr>
          <a:xfrm>
            <a:off x="4904392" y="661829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" name="Google Shape;603;p75"/>
          <p:cNvSpPr txBox="1"/>
          <p:nvPr>
            <p:ph idx="7" type="body"/>
          </p:nvPr>
        </p:nvSpPr>
        <p:spPr>
          <a:xfrm>
            <a:off x="9149859" y="661829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75"/>
          <p:cNvSpPr txBox="1"/>
          <p:nvPr>
            <p:ph idx="8" type="body"/>
          </p:nvPr>
        </p:nvSpPr>
        <p:spPr>
          <a:xfrm>
            <a:off x="13395323" y="661829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75"/>
          <p:cNvSpPr txBox="1"/>
          <p:nvPr>
            <p:ph idx="9" type="body"/>
          </p:nvPr>
        </p:nvSpPr>
        <p:spPr>
          <a:xfrm>
            <a:off x="673039" y="7267989"/>
            <a:ext cx="4064062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" name="Google Shape;606;p75"/>
          <p:cNvSpPr txBox="1"/>
          <p:nvPr>
            <p:ph idx="13" type="body"/>
          </p:nvPr>
        </p:nvSpPr>
        <p:spPr>
          <a:xfrm>
            <a:off x="4904392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75"/>
          <p:cNvSpPr txBox="1"/>
          <p:nvPr>
            <p:ph idx="14" type="body"/>
          </p:nvPr>
        </p:nvSpPr>
        <p:spPr>
          <a:xfrm>
            <a:off x="9149859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75"/>
          <p:cNvSpPr txBox="1"/>
          <p:nvPr>
            <p:ph idx="15" type="body"/>
          </p:nvPr>
        </p:nvSpPr>
        <p:spPr>
          <a:xfrm>
            <a:off x="13395323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75"/>
          <p:cNvSpPr/>
          <p:nvPr/>
        </p:nvSpPr>
        <p:spPr>
          <a:xfrm>
            <a:off x="7402513" y="1993150"/>
            <a:ext cx="3479801" cy="1524001"/>
          </a:xfrm>
          <a:prstGeom prst="roundRect">
            <a:avLst>
              <a:gd fmla="val 10000" name="adj"/>
            </a:avLst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75"/>
          <p:cNvSpPr/>
          <p:nvPr>
            <p:ph idx="16" type="pic"/>
          </p:nvPr>
        </p:nvSpPr>
        <p:spPr>
          <a:xfrm>
            <a:off x="8571631" y="2184368"/>
            <a:ext cx="1141565" cy="114156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11" name="Google Shape;611;p75"/>
          <p:cNvCxnSpPr>
            <a:stCxn id="609" idx="0"/>
            <a:endCxn id="593" idx="0"/>
          </p:cNvCxnSpPr>
          <p:nvPr/>
        </p:nvCxnSpPr>
        <p:spPr>
          <a:xfrm flipH="1">
            <a:off x="2679813" y="1993150"/>
            <a:ext cx="64626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2" name="Google Shape;612;p75"/>
          <p:cNvCxnSpPr>
            <a:stCxn id="609" idx="0"/>
            <a:endCxn id="594" idx="0"/>
          </p:cNvCxnSpPr>
          <p:nvPr/>
        </p:nvCxnSpPr>
        <p:spPr>
          <a:xfrm flipH="1">
            <a:off x="6934113" y="1993150"/>
            <a:ext cx="2208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75"/>
          <p:cNvCxnSpPr>
            <a:stCxn id="595" idx="0"/>
            <a:endCxn id="609" idx="0"/>
          </p:cNvCxnSpPr>
          <p:nvPr/>
        </p:nvCxnSpPr>
        <p:spPr>
          <a:xfrm rot="10800000">
            <a:off x="9142400" y="1993169"/>
            <a:ext cx="2046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4" name="Google Shape;614;p75"/>
          <p:cNvCxnSpPr>
            <a:stCxn id="596" idx="0"/>
            <a:endCxn id="609" idx="0"/>
          </p:cNvCxnSpPr>
          <p:nvPr/>
        </p:nvCxnSpPr>
        <p:spPr>
          <a:xfrm rot="10800000">
            <a:off x="9142300" y="1993169"/>
            <a:ext cx="63009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6 Items">
  <p:cSld name="Numer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40"/>
          <p:cNvSpPr/>
          <p:nvPr/>
        </p:nvSpPr>
        <p:spPr>
          <a:xfrm>
            <a:off x="952295" y="2218131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0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5" name="Google Shape;35;p40"/>
          <p:cNvSpPr/>
          <p:nvPr/>
        </p:nvSpPr>
        <p:spPr>
          <a:xfrm>
            <a:off x="952296" y="2218131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0"/>
          <p:cNvSpPr txBox="1"/>
          <p:nvPr>
            <p:ph idx="1" type="body"/>
          </p:nvPr>
        </p:nvSpPr>
        <p:spPr>
          <a:xfrm>
            <a:off x="937201" y="2856363"/>
            <a:ext cx="7755955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0"/>
          <p:cNvSpPr/>
          <p:nvPr/>
        </p:nvSpPr>
        <p:spPr>
          <a:xfrm>
            <a:off x="952295" y="4646276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0"/>
          <p:cNvSpPr/>
          <p:nvPr/>
        </p:nvSpPr>
        <p:spPr>
          <a:xfrm>
            <a:off x="952296" y="4646276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 txBox="1"/>
          <p:nvPr>
            <p:ph idx="4" type="body"/>
          </p:nvPr>
        </p:nvSpPr>
        <p:spPr>
          <a:xfrm>
            <a:off x="93720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5" type="body"/>
          </p:nvPr>
        </p:nvSpPr>
        <p:spPr>
          <a:xfrm>
            <a:off x="185239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0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/>
          <p:nvPr/>
        </p:nvSpPr>
        <p:spPr>
          <a:xfrm>
            <a:off x="952294" y="7071120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0"/>
          <p:cNvSpPr/>
          <p:nvPr/>
        </p:nvSpPr>
        <p:spPr>
          <a:xfrm>
            <a:off x="952294" y="7071120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0"/>
          <p:cNvSpPr txBox="1"/>
          <p:nvPr>
            <p:ph idx="7" type="body"/>
          </p:nvPr>
        </p:nvSpPr>
        <p:spPr>
          <a:xfrm>
            <a:off x="937201" y="7709351"/>
            <a:ext cx="7755953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0"/>
          <p:cNvSpPr/>
          <p:nvPr/>
        </p:nvSpPr>
        <p:spPr>
          <a:xfrm>
            <a:off x="9503246" y="2218131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0"/>
          <p:cNvSpPr/>
          <p:nvPr/>
        </p:nvSpPr>
        <p:spPr>
          <a:xfrm>
            <a:off x="9503246" y="2218131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0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0"/>
          <p:cNvSpPr/>
          <p:nvPr/>
        </p:nvSpPr>
        <p:spPr>
          <a:xfrm>
            <a:off x="9503246" y="4646276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0"/>
          <p:cNvSpPr/>
          <p:nvPr/>
        </p:nvSpPr>
        <p:spPr>
          <a:xfrm>
            <a:off x="9503246" y="4646276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0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0"/>
          <p:cNvSpPr/>
          <p:nvPr/>
        </p:nvSpPr>
        <p:spPr>
          <a:xfrm>
            <a:off x="9503244" y="7071120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0"/>
          <p:cNvSpPr/>
          <p:nvPr/>
        </p:nvSpPr>
        <p:spPr>
          <a:xfrm>
            <a:off x="9503244" y="7071120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0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">
  <p:cSld name="5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7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76"/>
          <p:cNvSpPr/>
          <p:nvPr>
            <p:ph idx="2" type="pic"/>
          </p:nvPr>
        </p:nvSpPr>
        <p:spPr>
          <a:xfrm>
            <a:off x="623215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76"/>
          <p:cNvSpPr/>
          <p:nvPr>
            <p:ph idx="3" type="pic"/>
          </p:nvPr>
        </p:nvSpPr>
        <p:spPr>
          <a:xfrm>
            <a:off x="4045351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76"/>
          <p:cNvSpPr/>
          <p:nvPr>
            <p:ph idx="4" type="pic"/>
          </p:nvPr>
        </p:nvSpPr>
        <p:spPr>
          <a:xfrm>
            <a:off x="7467488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76"/>
          <p:cNvSpPr/>
          <p:nvPr>
            <p:ph idx="5" type="pic"/>
          </p:nvPr>
        </p:nvSpPr>
        <p:spPr>
          <a:xfrm>
            <a:off x="10889623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76"/>
          <p:cNvSpPr/>
          <p:nvPr>
            <p:ph idx="6" type="pic"/>
          </p:nvPr>
        </p:nvSpPr>
        <p:spPr>
          <a:xfrm>
            <a:off x="14311757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76"/>
          <p:cNvSpPr/>
          <p:nvPr>
            <p:ph idx="7" type="pic"/>
          </p:nvPr>
        </p:nvSpPr>
        <p:spPr>
          <a:xfrm>
            <a:off x="1408775" y="7213730"/>
            <a:ext cx="2558857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3" name="Google Shape;623;p76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24" name="Google Shape;624;p7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25" name="Google Shape;625;p76"/>
          <p:cNvSpPr txBox="1"/>
          <p:nvPr>
            <p:ph idx="1" type="body"/>
          </p:nvPr>
        </p:nvSpPr>
        <p:spPr>
          <a:xfrm>
            <a:off x="2955019" y="8023820"/>
            <a:ext cx="12376375" cy="13051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6" name="Google Shape;626;p76"/>
          <p:cNvSpPr/>
          <p:nvPr>
            <p:ph idx="8" type="pic"/>
          </p:nvPr>
        </p:nvSpPr>
        <p:spPr>
          <a:xfrm>
            <a:off x="4830912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76"/>
          <p:cNvSpPr/>
          <p:nvPr>
            <p:ph idx="9" type="pic"/>
          </p:nvPr>
        </p:nvSpPr>
        <p:spPr>
          <a:xfrm>
            <a:off x="8253048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76"/>
          <p:cNvSpPr/>
          <p:nvPr>
            <p:ph idx="13" type="pic"/>
          </p:nvPr>
        </p:nvSpPr>
        <p:spPr>
          <a:xfrm>
            <a:off x="11675184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76"/>
          <p:cNvSpPr/>
          <p:nvPr>
            <p:ph idx="14" type="pic"/>
          </p:nvPr>
        </p:nvSpPr>
        <p:spPr>
          <a:xfrm>
            <a:off x="15097317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">
  <p:cSld name="Pyrami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1" name="Google Shape;631;p7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Google Shape;632;p77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33" name="Google Shape;633;p7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34" name="Google Shape;634;p77"/>
          <p:cNvSpPr/>
          <p:nvPr/>
        </p:nvSpPr>
        <p:spPr>
          <a:xfrm>
            <a:off x="1456189" y="2173170"/>
            <a:ext cx="7883078" cy="679575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682" y="16236"/>
                </a:moveTo>
                <a:lnTo>
                  <a:pt x="18918" y="16236"/>
                </a:lnTo>
                <a:lnTo>
                  <a:pt x="21527" y="21455"/>
                </a:lnTo>
                <a:lnTo>
                  <a:pt x="73" y="21455"/>
                </a:lnTo>
                <a:close/>
                <a:moveTo>
                  <a:pt x="5364" y="10873"/>
                </a:moveTo>
                <a:lnTo>
                  <a:pt x="16236" y="10873"/>
                </a:lnTo>
                <a:lnTo>
                  <a:pt x="18846" y="16091"/>
                </a:lnTo>
                <a:lnTo>
                  <a:pt x="2754" y="16091"/>
                </a:lnTo>
                <a:close/>
                <a:moveTo>
                  <a:pt x="8046" y="5509"/>
                </a:moveTo>
                <a:lnTo>
                  <a:pt x="13554" y="5509"/>
                </a:lnTo>
                <a:lnTo>
                  <a:pt x="16164" y="10727"/>
                </a:lnTo>
                <a:lnTo>
                  <a:pt x="5436" y="10727"/>
                </a:lnTo>
                <a:close/>
                <a:moveTo>
                  <a:pt x="10800" y="0"/>
                </a:moveTo>
                <a:lnTo>
                  <a:pt x="13482" y="5364"/>
                </a:lnTo>
                <a:lnTo>
                  <a:pt x="8118" y="53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7"/>
          <p:cNvSpPr/>
          <p:nvPr/>
        </p:nvSpPr>
        <p:spPr>
          <a:xfrm flipH="1">
            <a:off x="5397727" y="2173170"/>
            <a:ext cx="7869668" cy="168445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82" y="0"/>
                </a:lnTo>
                <a:lnTo>
                  <a:pt x="21600" y="0"/>
                </a:lnTo>
                <a:lnTo>
                  <a:pt x="18918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7"/>
          <p:cNvSpPr/>
          <p:nvPr/>
        </p:nvSpPr>
        <p:spPr>
          <a:xfrm flipH="1">
            <a:off x="6398666" y="3905251"/>
            <a:ext cx="7869667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7"/>
          <p:cNvSpPr/>
          <p:nvPr/>
        </p:nvSpPr>
        <p:spPr>
          <a:xfrm flipH="1">
            <a:off x="7381102" y="5596447"/>
            <a:ext cx="7869668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7"/>
          <p:cNvSpPr/>
          <p:nvPr/>
        </p:nvSpPr>
        <p:spPr>
          <a:xfrm flipH="1">
            <a:off x="8359002" y="7285546"/>
            <a:ext cx="7869668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7"/>
          <p:cNvSpPr txBox="1"/>
          <p:nvPr>
            <p:ph idx="1" type="body"/>
          </p:nvPr>
        </p:nvSpPr>
        <p:spPr>
          <a:xfrm>
            <a:off x="4140427" y="4787165"/>
            <a:ext cx="251460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" name="Google Shape;640;p77"/>
          <p:cNvSpPr txBox="1"/>
          <p:nvPr>
            <p:ph idx="2" type="body"/>
          </p:nvPr>
        </p:nvSpPr>
        <p:spPr>
          <a:xfrm>
            <a:off x="4730977" y="3103729"/>
            <a:ext cx="133350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77"/>
          <p:cNvSpPr txBox="1"/>
          <p:nvPr>
            <p:ph idx="3" type="body"/>
          </p:nvPr>
        </p:nvSpPr>
        <p:spPr>
          <a:xfrm>
            <a:off x="3012463" y="6465661"/>
            <a:ext cx="477053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77"/>
          <p:cNvSpPr txBox="1"/>
          <p:nvPr>
            <p:ph idx="4" type="body"/>
          </p:nvPr>
        </p:nvSpPr>
        <p:spPr>
          <a:xfrm>
            <a:off x="3012463" y="8201562"/>
            <a:ext cx="477053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77"/>
          <p:cNvSpPr txBox="1"/>
          <p:nvPr>
            <p:ph idx="5" type="body"/>
          </p:nvPr>
        </p:nvSpPr>
        <p:spPr>
          <a:xfrm>
            <a:off x="6577920" y="2308185"/>
            <a:ext cx="553561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4" name="Google Shape;644;p77"/>
          <p:cNvSpPr txBox="1"/>
          <p:nvPr>
            <p:ph idx="6" type="body"/>
          </p:nvPr>
        </p:nvSpPr>
        <p:spPr>
          <a:xfrm>
            <a:off x="7523026" y="4018374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77"/>
          <p:cNvSpPr txBox="1"/>
          <p:nvPr>
            <p:ph idx="7" type="body"/>
          </p:nvPr>
        </p:nvSpPr>
        <p:spPr>
          <a:xfrm>
            <a:off x="8548127" y="5683560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77"/>
          <p:cNvSpPr txBox="1"/>
          <p:nvPr>
            <p:ph idx="8" type="body"/>
          </p:nvPr>
        </p:nvSpPr>
        <p:spPr>
          <a:xfrm>
            <a:off x="9458241" y="7383881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1">
  <p:cSld name="Flow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7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7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50" name="Google Shape;650;p7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51" name="Google Shape;651;p78"/>
          <p:cNvSpPr/>
          <p:nvPr/>
        </p:nvSpPr>
        <p:spPr>
          <a:xfrm>
            <a:off x="0" y="4028745"/>
            <a:ext cx="10943408" cy="76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8"/>
          <p:cNvSpPr/>
          <p:nvPr/>
        </p:nvSpPr>
        <p:spPr>
          <a:xfrm rot="9000000">
            <a:off x="6914247" y="5105536"/>
            <a:ext cx="4505266" cy="67599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1" y="0"/>
                </a:lnTo>
                <a:lnTo>
                  <a:pt x="21600" y="0"/>
                </a:lnTo>
                <a:lnTo>
                  <a:pt x="19719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78"/>
          <p:cNvSpPr/>
          <p:nvPr/>
        </p:nvSpPr>
        <p:spPr>
          <a:xfrm>
            <a:off x="7383247" y="6083608"/>
            <a:ext cx="10903167" cy="7812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8"/>
          <p:cNvSpPr txBox="1"/>
          <p:nvPr>
            <p:ph idx="1" type="body"/>
          </p:nvPr>
        </p:nvSpPr>
        <p:spPr>
          <a:xfrm>
            <a:off x="862286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5" name="Google Shape;655;p78"/>
          <p:cNvSpPr txBox="1"/>
          <p:nvPr>
            <p:ph idx="2" type="body"/>
          </p:nvPr>
        </p:nvSpPr>
        <p:spPr>
          <a:xfrm>
            <a:off x="3909559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6" name="Google Shape;656;p78"/>
          <p:cNvSpPr txBox="1"/>
          <p:nvPr>
            <p:ph idx="3" type="body"/>
          </p:nvPr>
        </p:nvSpPr>
        <p:spPr>
          <a:xfrm>
            <a:off x="6956831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7" name="Google Shape;657;p78"/>
          <p:cNvSpPr txBox="1"/>
          <p:nvPr>
            <p:ph idx="4" type="body"/>
          </p:nvPr>
        </p:nvSpPr>
        <p:spPr>
          <a:xfrm>
            <a:off x="8558141" y="6049719"/>
            <a:ext cx="2771442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8" name="Google Shape;658;p78"/>
          <p:cNvSpPr txBox="1"/>
          <p:nvPr>
            <p:ph idx="5" type="body"/>
          </p:nvPr>
        </p:nvSpPr>
        <p:spPr>
          <a:xfrm>
            <a:off x="11605414" y="6049719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9" name="Google Shape;659;p78"/>
          <p:cNvSpPr txBox="1"/>
          <p:nvPr>
            <p:ph idx="6" type="body"/>
          </p:nvPr>
        </p:nvSpPr>
        <p:spPr>
          <a:xfrm>
            <a:off x="14652685" y="6049719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0" name="Google Shape;660;p78"/>
          <p:cNvGrpSpPr/>
          <p:nvPr/>
        </p:nvGrpSpPr>
        <p:grpSpPr>
          <a:xfrm>
            <a:off x="817279" y="2263180"/>
            <a:ext cx="2925327" cy="1706703"/>
            <a:chOff x="-1" y="0"/>
            <a:chExt cx="2925326" cy="1706701"/>
          </a:xfrm>
        </p:grpSpPr>
        <p:sp>
          <p:nvSpPr>
            <p:cNvPr id="661" name="Google Shape;661;p78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8"/>
            <p:cNvSpPr/>
            <p:nvPr/>
          </p:nvSpPr>
          <p:spPr>
            <a:xfrm rot="10800000">
              <a:off x="1205679" y="1263628"/>
              <a:ext cx="513964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78"/>
          <p:cNvSpPr txBox="1"/>
          <p:nvPr>
            <p:ph idx="7" type="body"/>
          </p:nvPr>
        </p:nvSpPr>
        <p:spPr>
          <a:xfrm>
            <a:off x="907289" y="2353190"/>
            <a:ext cx="2700303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4" name="Google Shape;664;p78"/>
          <p:cNvGrpSpPr/>
          <p:nvPr/>
        </p:nvGrpSpPr>
        <p:grpSpPr>
          <a:xfrm>
            <a:off x="3895004" y="2257255"/>
            <a:ext cx="2925328" cy="1706703"/>
            <a:chOff x="-1" y="0"/>
            <a:chExt cx="2925326" cy="1706702"/>
          </a:xfrm>
        </p:grpSpPr>
        <p:sp>
          <p:nvSpPr>
            <p:cNvPr id="665" name="Google Shape;665;p78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8"/>
            <p:cNvSpPr/>
            <p:nvPr/>
          </p:nvSpPr>
          <p:spPr>
            <a:xfrm rot="10800000">
              <a:off x="1205680" y="1263629"/>
              <a:ext cx="513963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p78"/>
          <p:cNvSpPr txBox="1"/>
          <p:nvPr>
            <p:ph idx="8" type="body"/>
          </p:nvPr>
        </p:nvSpPr>
        <p:spPr>
          <a:xfrm>
            <a:off x="3985014" y="2347265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8" name="Google Shape;668;p78"/>
          <p:cNvGrpSpPr/>
          <p:nvPr/>
        </p:nvGrpSpPr>
        <p:grpSpPr>
          <a:xfrm>
            <a:off x="6972729" y="2266669"/>
            <a:ext cx="2925327" cy="1706702"/>
            <a:chOff x="-1" y="0"/>
            <a:chExt cx="2925326" cy="1706701"/>
          </a:xfrm>
        </p:grpSpPr>
        <p:sp>
          <p:nvSpPr>
            <p:cNvPr id="669" name="Google Shape;669;p78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8"/>
            <p:cNvSpPr/>
            <p:nvPr/>
          </p:nvSpPr>
          <p:spPr>
            <a:xfrm rot="10800000">
              <a:off x="1205680" y="1263628"/>
              <a:ext cx="513963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78"/>
          <p:cNvSpPr txBox="1"/>
          <p:nvPr>
            <p:ph idx="9" type="body"/>
          </p:nvPr>
        </p:nvSpPr>
        <p:spPr>
          <a:xfrm>
            <a:off x="7062740" y="2356679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72" name="Google Shape;672;p78"/>
          <p:cNvGrpSpPr/>
          <p:nvPr/>
        </p:nvGrpSpPr>
        <p:grpSpPr>
          <a:xfrm>
            <a:off x="8523371" y="6943700"/>
            <a:ext cx="2925327" cy="1706703"/>
            <a:chOff x="0" y="0"/>
            <a:chExt cx="2925326" cy="1706702"/>
          </a:xfrm>
        </p:grpSpPr>
        <p:sp>
          <p:nvSpPr>
            <p:cNvPr id="673" name="Google Shape;673;p78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8"/>
            <p:cNvSpPr/>
            <p:nvPr/>
          </p:nvSpPr>
          <p:spPr>
            <a:xfrm>
              <a:off x="1205681" y="0"/>
              <a:ext cx="513965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78"/>
          <p:cNvSpPr txBox="1"/>
          <p:nvPr>
            <p:ph idx="13" type="body"/>
          </p:nvPr>
        </p:nvSpPr>
        <p:spPr>
          <a:xfrm>
            <a:off x="8613379" y="7258735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76" name="Google Shape;676;p78"/>
          <p:cNvGrpSpPr/>
          <p:nvPr/>
        </p:nvGrpSpPr>
        <p:grpSpPr>
          <a:xfrm>
            <a:off x="11601095" y="6937774"/>
            <a:ext cx="2925327" cy="1706704"/>
            <a:chOff x="0" y="0"/>
            <a:chExt cx="2925326" cy="1706702"/>
          </a:xfrm>
        </p:grpSpPr>
        <p:sp>
          <p:nvSpPr>
            <p:cNvPr id="677" name="Google Shape;677;p78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8"/>
            <p:cNvSpPr/>
            <p:nvPr/>
          </p:nvSpPr>
          <p:spPr>
            <a:xfrm>
              <a:off x="1205681" y="0"/>
              <a:ext cx="513965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78"/>
          <p:cNvSpPr txBox="1"/>
          <p:nvPr>
            <p:ph idx="14" type="body"/>
          </p:nvPr>
        </p:nvSpPr>
        <p:spPr>
          <a:xfrm>
            <a:off x="11691104" y="7252810"/>
            <a:ext cx="2700303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80" name="Google Shape;680;p78"/>
          <p:cNvGrpSpPr/>
          <p:nvPr/>
        </p:nvGrpSpPr>
        <p:grpSpPr>
          <a:xfrm>
            <a:off x="14678820" y="6947189"/>
            <a:ext cx="2925327" cy="1706703"/>
            <a:chOff x="0" y="0"/>
            <a:chExt cx="2925326" cy="1706702"/>
          </a:xfrm>
        </p:grpSpPr>
        <p:sp>
          <p:nvSpPr>
            <p:cNvPr id="681" name="Google Shape;681;p78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8"/>
            <p:cNvSpPr/>
            <p:nvPr/>
          </p:nvSpPr>
          <p:spPr>
            <a:xfrm>
              <a:off x="1205682" y="0"/>
              <a:ext cx="513963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p78"/>
          <p:cNvSpPr txBox="1"/>
          <p:nvPr>
            <p:ph idx="15" type="body"/>
          </p:nvPr>
        </p:nvSpPr>
        <p:spPr>
          <a:xfrm>
            <a:off x="14768830" y="7262224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4" name="Google Shape;684;p78"/>
          <p:cNvSpPr txBox="1"/>
          <p:nvPr>
            <p:ph idx="16" type="body"/>
          </p:nvPr>
        </p:nvSpPr>
        <p:spPr>
          <a:xfrm>
            <a:off x="743138" y="5844137"/>
            <a:ext cx="6229594" cy="280975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1">
  <p:cSld name="Circ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6" name="Google Shape;686;p7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p79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88" name="Google Shape;688;p7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89" name="Google Shape;689;p79"/>
          <p:cNvSpPr/>
          <p:nvPr/>
        </p:nvSpPr>
        <p:spPr>
          <a:xfrm>
            <a:off x="6262885" y="2579009"/>
            <a:ext cx="5760644" cy="5769284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5"/>
                  <a:pt x="5877" y="19718"/>
                  <a:pt x="10800" y="19718"/>
                </a:cubicBezTo>
                <a:cubicBezTo>
                  <a:pt x="15723" y="19718"/>
                  <a:pt x="19715" y="15725"/>
                  <a:pt x="19715" y="10800"/>
                </a:cubicBezTo>
                <a:cubicBezTo>
                  <a:pt x="19715" y="5875"/>
                  <a:pt x="15723" y="1882"/>
                  <a:pt x="10800" y="1882"/>
                </a:cubicBezTo>
                <a:cubicBezTo>
                  <a:pt x="5877" y="1882"/>
                  <a:pt x="1885" y="5875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9"/>
          <p:cNvSpPr/>
          <p:nvPr/>
        </p:nvSpPr>
        <p:spPr>
          <a:xfrm>
            <a:off x="9178776" y="2579009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9"/>
          <p:cNvSpPr/>
          <p:nvPr/>
        </p:nvSpPr>
        <p:spPr>
          <a:xfrm rot="5400000">
            <a:off x="9021654" y="5346420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9"/>
          <p:cNvSpPr/>
          <p:nvPr/>
        </p:nvSpPr>
        <p:spPr>
          <a:xfrm rot="10800000">
            <a:off x="6254244" y="5189297"/>
            <a:ext cx="2844751" cy="31589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9"/>
          <p:cNvSpPr/>
          <p:nvPr/>
        </p:nvSpPr>
        <p:spPr>
          <a:xfrm rot="-5400000">
            <a:off x="6411364" y="2421095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12158540" y="3397742"/>
            <a:ext cx="5490611" cy="16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5" name="Google Shape;695;p79"/>
          <p:cNvSpPr txBox="1"/>
          <p:nvPr>
            <p:ph idx="2" type="body"/>
          </p:nvPr>
        </p:nvSpPr>
        <p:spPr>
          <a:xfrm>
            <a:off x="12158540" y="2660882"/>
            <a:ext cx="54906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79"/>
          <p:cNvSpPr txBox="1"/>
          <p:nvPr>
            <p:ph idx="3" type="body"/>
          </p:nvPr>
        </p:nvSpPr>
        <p:spPr>
          <a:xfrm>
            <a:off x="12158540" y="6683108"/>
            <a:ext cx="5490611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79"/>
          <p:cNvSpPr txBox="1"/>
          <p:nvPr>
            <p:ph idx="4" type="body"/>
          </p:nvPr>
        </p:nvSpPr>
        <p:spPr>
          <a:xfrm>
            <a:off x="12158540" y="5946247"/>
            <a:ext cx="54906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79"/>
          <p:cNvSpPr txBox="1"/>
          <p:nvPr>
            <p:ph idx="5" type="body"/>
          </p:nvPr>
        </p:nvSpPr>
        <p:spPr>
          <a:xfrm>
            <a:off x="637261" y="3411794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p79"/>
          <p:cNvSpPr txBox="1"/>
          <p:nvPr>
            <p:ph idx="6" type="body"/>
          </p:nvPr>
        </p:nvSpPr>
        <p:spPr>
          <a:xfrm>
            <a:off x="637261" y="2674934"/>
            <a:ext cx="5490610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0" name="Google Shape;700;p79"/>
          <p:cNvSpPr txBox="1"/>
          <p:nvPr>
            <p:ph idx="7" type="body"/>
          </p:nvPr>
        </p:nvSpPr>
        <p:spPr>
          <a:xfrm>
            <a:off x="637261" y="6697158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1" name="Google Shape;701;p79"/>
          <p:cNvSpPr txBox="1"/>
          <p:nvPr>
            <p:ph idx="8" type="body"/>
          </p:nvPr>
        </p:nvSpPr>
        <p:spPr>
          <a:xfrm>
            <a:off x="637261" y="5960298"/>
            <a:ext cx="5490610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79"/>
          <p:cNvSpPr txBox="1"/>
          <p:nvPr>
            <p:ph idx="9" type="body"/>
          </p:nvPr>
        </p:nvSpPr>
        <p:spPr>
          <a:xfrm>
            <a:off x="6982966" y="5008484"/>
            <a:ext cx="4275474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79"/>
          <p:cNvSpPr/>
          <p:nvPr/>
        </p:nvSpPr>
        <p:spPr>
          <a:xfrm>
            <a:off x="10444029" y="3163279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9"/>
          <p:cNvSpPr/>
          <p:nvPr>
            <p:ph idx="13" type="pic"/>
          </p:nvPr>
        </p:nvSpPr>
        <p:spPr>
          <a:xfrm>
            <a:off x="10793062" y="3478951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Google Shape;705;p79"/>
          <p:cNvSpPr/>
          <p:nvPr/>
        </p:nvSpPr>
        <p:spPr>
          <a:xfrm>
            <a:off x="10448350" y="6528728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9"/>
          <p:cNvSpPr/>
          <p:nvPr>
            <p:ph idx="14" type="pic"/>
          </p:nvPr>
        </p:nvSpPr>
        <p:spPr>
          <a:xfrm>
            <a:off x="10797382" y="684440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79"/>
          <p:cNvSpPr/>
          <p:nvPr/>
        </p:nvSpPr>
        <p:spPr>
          <a:xfrm>
            <a:off x="6543923" y="6528728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9"/>
          <p:cNvSpPr/>
          <p:nvPr>
            <p:ph idx="15" type="pic"/>
          </p:nvPr>
        </p:nvSpPr>
        <p:spPr>
          <a:xfrm>
            <a:off x="6892956" y="6844400"/>
            <a:ext cx="684364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9"/>
          <p:cNvSpPr/>
          <p:nvPr/>
        </p:nvSpPr>
        <p:spPr>
          <a:xfrm>
            <a:off x="6543923" y="3163279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79"/>
          <p:cNvSpPr/>
          <p:nvPr>
            <p:ph idx="16" type="pic"/>
          </p:nvPr>
        </p:nvSpPr>
        <p:spPr>
          <a:xfrm>
            <a:off x="6892956" y="3478951"/>
            <a:ext cx="684364" cy="6843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2">
  <p:cSld name="Circ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8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3" name="Google Shape;713;p80"/>
          <p:cNvSpPr/>
          <p:nvPr>
            <p:ph idx="2" type="pic"/>
          </p:nvPr>
        </p:nvSpPr>
        <p:spPr>
          <a:xfrm>
            <a:off x="6857758" y="5484219"/>
            <a:ext cx="2245749" cy="2253697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80"/>
          <p:cNvSpPr/>
          <p:nvPr>
            <p:ph idx="3" type="pic"/>
          </p:nvPr>
        </p:nvSpPr>
        <p:spPr>
          <a:xfrm>
            <a:off x="9161994" y="5484548"/>
            <a:ext cx="2253697" cy="2245749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80"/>
          <p:cNvSpPr/>
          <p:nvPr>
            <p:ph idx="4" type="pic"/>
          </p:nvPr>
        </p:nvSpPr>
        <p:spPr>
          <a:xfrm>
            <a:off x="9162322" y="3181183"/>
            <a:ext cx="2245749" cy="2253697"/>
          </a:xfrm>
          <a:prstGeom prst="rect">
            <a:avLst/>
          </a:prstGeom>
          <a:noFill/>
          <a:ln>
            <a:noFill/>
          </a:ln>
        </p:spPr>
      </p:sp>
      <p:sp>
        <p:nvSpPr>
          <p:cNvPr id="716" name="Google Shape;716;p80"/>
          <p:cNvSpPr/>
          <p:nvPr>
            <p:ph idx="5" type="pic"/>
          </p:nvPr>
        </p:nvSpPr>
        <p:spPr>
          <a:xfrm>
            <a:off x="6858000" y="3189132"/>
            <a:ext cx="2253697" cy="2245749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80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8" name="Google Shape;718;p8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19" name="Google Shape;719;p80"/>
          <p:cNvSpPr/>
          <p:nvPr/>
        </p:nvSpPr>
        <p:spPr>
          <a:xfrm>
            <a:off x="6263525" y="2579009"/>
            <a:ext cx="5760001" cy="5760001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3"/>
                  <a:pt x="5877" y="19715"/>
                  <a:pt x="10800" y="19715"/>
                </a:cubicBezTo>
                <a:cubicBezTo>
                  <a:pt x="15723" y="19715"/>
                  <a:pt x="19715" y="15723"/>
                  <a:pt x="19715" y="10800"/>
                </a:cubicBezTo>
                <a:cubicBezTo>
                  <a:pt x="19715" y="5877"/>
                  <a:pt x="15723" y="1885"/>
                  <a:pt x="10800" y="1885"/>
                </a:cubicBezTo>
                <a:cubicBezTo>
                  <a:pt x="5877" y="1885"/>
                  <a:pt x="1885" y="5877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80"/>
          <p:cNvSpPr/>
          <p:nvPr/>
        </p:nvSpPr>
        <p:spPr>
          <a:xfrm>
            <a:off x="9178776" y="2579009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0"/>
          <p:cNvSpPr/>
          <p:nvPr/>
        </p:nvSpPr>
        <p:spPr>
          <a:xfrm rot="5400000">
            <a:off x="9021654" y="5346420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0"/>
          <p:cNvSpPr/>
          <p:nvPr/>
        </p:nvSpPr>
        <p:spPr>
          <a:xfrm rot="10800000">
            <a:off x="6254244" y="5189297"/>
            <a:ext cx="2844751" cy="31589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0"/>
          <p:cNvSpPr/>
          <p:nvPr/>
        </p:nvSpPr>
        <p:spPr>
          <a:xfrm rot="-5400000">
            <a:off x="6411364" y="2421095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0"/>
          <p:cNvSpPr txBox="1"/>
          <p:nvPr>
            <p:ph idx="1" type="body"/>
          </p:nvPr>
        </p:nvSpPr>
        <p:spPr>
          <a:xfrm>
            <a:off x="12158540" y="3397741"/>
            <a:ext cx="5490611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80"/>
          <p:cNvSpPr txBox="1"/>
          <p:nvPr>
            <p:ph idx="6" type="body"/>
          </p:nvPr>
        </p:nvSpPr>
        <p:spPr>
          <a:xfrm>
            <a:off x="12158540" y="2384854"/>
            <a:ext cx="5490611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80"/>
          <p:cNvSpPr txBox="1"/>
          <p:nvPr>
            <p:ph idx="7" type="body"/>
          </p:nvPr>
        </p:nvSpPr>
        <p:spPr>
          <a:xfrm>
            <a:off x="12158540" y="6683106"/>
            <a:ext cx="5490611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80"/>
          <p:cNvSpPr txBox="1"/>
          <p:nvPr>
            <p:ph idx="8" type="body"/>
          </p:nvPr>
        </p:nvSpPr>
        <p:spPr>
          <a:xfrm>
            <a:off x="12158540" y="5670219"/>
            <a:ext cx="5490611" cy="111101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80"/>
          <p:cNvSpPr txBox="1"/>
          <p:nvPr>
            <p:ph idx="9" type="body"/>
          </p:nvPr>
        </p:nvSpPr>
        <p:spPr>
          <a:xfrm>
            <a:off x="637261" y="3411792"/>
            <a:ext cx="5490610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9" name="Google Shape;729;p80"/>
          <p:cNvSpPr txBox="1"/>
          <p:nvPr>
            <p:ph idx="13" type="body"/>
          </p:nvPr>
        </p:nvSpPr>
        <p:spPr>
          <a:xfrm>
            <a:off x="637261" y="2398904"/>
            <a:ext cx="5490610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80"/>
          <p:cNvSpPr txBox="1"/>
          <p:nvPr>
            <p:ph idx="14" type="body"/>
          </p:nvPr>
        </p:nvSpPr>
        <p:spPr>
          <a:xfrm>
            <a:off x="637261" y="6697157"/>
            <a:ext cx="5490610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1" name="Google Shape;731;p80"/>
          <p:cNvSpPr txBox="1"/>
          <p:nvPr>
            <p:ph idx="15" type="body"/>
          </p:nvPr>
        </p:nvSpPr>
        <p:spPr>
          <a:xfrm>
            <a:off x="637261" y="5684270"/>
            <a:ext cx="5490610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">
  <p:cSld name="Flow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8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81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35" name="Google Shape;735;p8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36" name="Google Shape;736;p81"/>
          <p:cNvSpPr/>
          <p:nvPr/>
        </p:nvSpPr>
        <p:spPr>
          <a:xfrm>
            <a:off x="66040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1"/>
          <p:cNvSpPr/>
          <p:nvPr/>
        </p:nvSpPr>
        <p:spPr>
          <a:xfrm>
            <a:off x="4035425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1"/>
          <p:cNvSpPr/>
          <p:nvPr/>
        </p:nvSpPr>
        <p:spPr>
          <a:xfrm>
            <a:off x="741045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1"/>
          <p:cNvSpPr/>
          <p:nvPr/>
        </p:nvSpPr>
        <p:spPr>
          <a:xfrm>
            <a:off x="10785475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1"/>
          <p:cNvSpPr/>
          <p:nvPr/>
        </p:nvSpPr>
        <p:spPr>
          <a:xfrm>
            <a:off x="1416050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1"/>
          <p:cNvSpPr/>
          <p:nvPr/>
        </p:nvSpPr>
        <p:spPr>
          <a:xfrm>
            <a:off x="1750624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1"/>
          <p:cNvSpPr/>
          <p:nvPr>
            <p:ph idx="2" type="pic"/>
          </p:nvPr>
        </p:nvSpPr>
        <p:spPr>
          <a:xfrm>
            <a:off x="2099656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81"/>
          <p:cNvSpPr/>
          <p:nvPr/>
        </p:nvSpPr>
        <p:spPr>
          <a:xfrm>
            <a:off x="5092755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1"/>
          <p:cNvSpPr/>
          <p:nvPr>
            <p:ph idx="3" type="pic"/>
          </p:nvPr>
        </p:nvSpPr>
        <p:spPr>
          <a:xfrm>
            <a:off x="5441787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Google Shape;745;p81"/>
          <p:cNvSpPr/>
          <p:nvPr/>
        </p:nvSpPr>
        <p:spPr>
          <a:xfrm>
            <a:off x="8467338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1"/>
          <p:cNvSpPr/>
          <p:nvPr>
            <p:ph idx="4" type="pic"/>
          </p:nvPr>
        </p:nvSpPr>
        <p:spPr>
          <a:xfrm>
            <a:off x="8816370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7" name="Google Shape;747;p81"/>
          <p:cNvSpPr/>
          <p:nvPr/>
        </p:nvSpPr>
        <p:spPr>
          <a:xfrm>
            <a:off x="11875699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1"/>
          <p:cNvSpPr/>
          <p:nvPr>
            <p:ph idx="5" type="pic"/>
          </p:nvPr>
        </p:nvSpPr>
        <p:spPr>
          <a:xfrm>
            <a:off x="12224732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81"/>
          <p:cNvSpPr/>
          <p:nvPr/>
        </p:nvSpPr>
        <p:spPr>
          <a:xfrm>
            <a:off x="15250724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81"/>
          <p:cNvSpPr/>
          <p:nvPr>
            <p:ph idx="6" type="pic"/>
          </p:nvPr>
        </p:nvSpPr>
        <p:spPr>
          <a:xfrm>
            <a:off x="15599756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81"/>
          <p:cNvSpPr txBox="1"/>
          <p:nvPr>
            <p:ph idx="1" type="body"/>
          </p:nvPr>
        </p:nvSpPr>
        <p:spPr>
          <a:xfrm>
            <a:off x="817281" y="2360141"/>
            <a:ext cx="3240360" cy="153133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81"/>
          <p:cNvSpPr txBox="1"/>
          <p:nvPr>
            <p:ph idx="7" type="body"/>
          </p:nvPr>
        </p:nvSpPr>
        <p:spPr>
          <a:xfrm>
            <a:off x="4147651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" name="Google Shape;753;p81"/>
          <p:cNvSpPr txBox="1"/>
          <p:nvPr>
            <p:ph idx="8" type="body"/>
          </p:nvPr>
        </p:nvSpPr>
        <p:spPr>
          <a:xfrm>
            <a:off x="7523026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81"/>
          <p:cNvSpPr txBox="1"/>
          <p:nvPr>
            <p:ph idx="9" type="body"/>
          </p:nvPr>
        </p:nvSpPr>
        <p:spPr>
          <a:xfrm>
            <a:off x="10853395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81"/>
          <p:cNvSpPr txBox="1"/>
          <p:nvPr>
            <p:ph idx="13" type="body"/>
          </p:nvPr>
        </p:nvSpPr>
        <p:spPr>
          <a:xfrm>
            <a:off x="14305619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p81"/>
          <p:cNvSpPr txBox="1"/>
          <p:nvPr>
            <p:ph idx="14" type="body"/>
          </p:nvPr>
        </p:nvSpPr>
        <p:spPr>
          <a:xfrm>
            <a:off x="817281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81"/>
          <p:cNvSpPr txBox="1"/>
          <p:nvPr>
            <p:ph idx="15" type="body"/>
          </p:nvPr>
        </p:nvSpPr>
        <p:spPr>
          <a:xfrm>
            <a:off x="4192656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81"/>
          <p:cNvSpPr txBox="1"/>
          <p:nvPr>
            <p:ph idx="16" type="body"/>
          </p:nvPr>
        </p:nvSpPr>
        <p:spPr>
          <a:xfrm>
            <a:off x="7568031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9" name="Google Shape;759;p81"/>
          <p:cNvSpPr txBox="1"/>
          <p:nvPr>
            <p:ph idx="17" type="body"/>
          </p:nvPr>
        </p:nvSpPr>
        <p:spPr>
          <a:xfrm>
            <a:off x="10943405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81"/>
          <p:cNvSpPr txBox="1"/>
          <p:nvPr>
            <p:ph idx="18" type="body"/>
          </p:nvPr>
        </p:nvSpPr>
        <p:spPr>
          <a:xfrm>
            <a:off x="14318780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ユーザー設定レイアウト">
  <p:cSld name="2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8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3" name="Google Shape;763;p82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4" name="Google Shape;764;p82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5" name="Google Shape;765;p8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66" name="Google Shape;766;p82"/>
          <p:cNvSpPr/>
          <p:nvPr>
            <p:ph idx="2" type="pic"/>
          </p:nvPr>
        </p:nvSpPr>
        <p:spPr>
          <a:xfrm>
            <a:off x="-794" y="1903140"/>
            <a:ext cx="18286413" cy="4545506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p82"/>
          <p:cNvSpPr txBox="1"/>
          <p:nvPr>
            <p:ph idx="1" type="body"/>
          </p:nvPr>
        </p:nvSpPr>
        <p:spPr>
          <a:xfrm>
            <a:off x="9142413" y="1903413"/>
            <a:ext cx="9144001" cy="4545013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82"/>
          <p:cNvSpPr txBox="1"/>
          <p:nvPr>
            <p:ph idx="3" type="body"/>
          </p:nvPr>
        </p:nvSpPr>
        <p:spPr>
          <a:xfrm>
            <a:off x="3157540" y="7568134"/>
            <a:ext cx="119263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82"/>
          <p:cNvSpPr txBox="1"/>
          <p:nvPr>
            <p:ph idx="4" type="body"/>
          </p:nvPr>
        </p:nvSpPr>
        <p:spPr>
          <a:xfrm>
            <a:off x="3157540" y="6898695"/>
            <a:ext cx="1192632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0" name="Google Shape;770;p82"/>
          <p:cNvSpPr txBox="1"/>
          <p:nvPr>
            <p:ph idx="5" type="body"/>
          </p:nvPr>
        </p:nvSpPr>
        <p:spPr>
          <a:xfrm>
            <a:off x="9323226" y="2083160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1" name="Google Shape;771;p82"/>
          <p:cNvSpPr txBox="1"/>
          <p:nvPr>
            <p:ph idx="6" type="body"/>
          </p:nvPr>
        </p:nvSpPr>
        <p:spPr>
          <a:xfrm>
            <a:off x="10268331" y="2199732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2" name="Google Shape;772;p82"/>
          <p:cNvSpPr txBox="1"/>
          <p:nvPr>
            <p:ph idx="7" type="body"/>
          </p:nvPr>
        </p:nvSpPr>
        <p:spPr>
          <a:xfrm>
            <a:off x="10403346" y="2173170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82"/>
          <p:cNvSpPr txBox="1"/>
          <p:nvPr>
            <p:ph idx="8" type="body"/>
          </p:nvPr>
        </p:nvSpPr>
        <p:spPr>
          <a:xfrm>
            <a:off x="9323226" y="3091713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82"/>
          <p:cNvSpPr txBox="1"/>
          <p:nvPr>
            <p:ph idx="9" type="body"/>
          </p:nvPr>
        </p:nvSpPr>
        <p:spPr>
          <a:xfrm>
            <a:off x="10268331" y="3208284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82"/>
          <p:cNvSpPr txBox="1"/>
          <p:nvPr>
            <p:ph idx="13" type="body"/>
          </p:nvPr>
        </p:nvSpPr>
        <p:spPr>
          <a:xfrm>
            <a:off x="10403346" y="3181723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82"/>
          <p:cNvSpPr txBox="1"/>
          <p:nvPr>
            <p:ph idx="14" type="body"/>
          </p:nvPr>
        </p:nvSpPr>
        <p:spPr>
          <a:xfrm>
            <a:off x="9323226" y="4108384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82"/>
          <p:cNvSpPr txBox="1"/>
          <p:nvPr>
            <p:ph idx="15" type="body"/>
          </p:nvPr>
        </p:nvSpPr>
        <p:spPr>
          <a:xfrm>
            <a:off x="10268331" y="4224956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8" name="Google Shape;778;p82"/>
          <p:cNvSpPr txBox="1"/>
          <p:nvPr>
            <p:ph idx="16" type="body"/>
          </p:nvPr>
        </p:nvSpPr>
        <p:spPr>
          <a:xfrm>
            <a:off x="10403346" y="4198394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82"/>
          <p:cNvSpPr txBox="1"/>
          <p:nvPr>
            <p:ph idx="17" type="body"/>
          </p:nvPr>
        </p:nvSpPr>
        <p:spPr>
          <a:xfrm>
            <a:off x="9323226" y="5098494"/>
            <a:ext cx="900101" cy="1102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0" name="Google Shape;780;p82"/>
          <p:cNvSpPr txBox="1"/>
          <p:nvPr>
            <p:ph idx="18" type="body"/>
          </p:nvPr>
        </p:nvSpPr>
        <p:spPr>
          <a:xfrm>
            <a:off x="10268331" y="5215066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82"/>
          <p:cNvSpPr txBox="1"/>
          <p:nvPr>
            <p:ph idx="19" type="body"/>
          </p:nvPr>
        </p:nvSpPr>
        <p:spPr>
          <a:xfrm>
            <a:off x="10403346" y="5188505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 Table 1">
  <p:cSld name="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3" name="Google Shape;783;p8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8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5" name="Google Shape;785;p83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6" name="Google Shape;786;p8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grpSp>
        <p:nvGrpSpPr>
          <p:cNvPr id="787" name="Google Shape;787;p83"/>
          <p:cNvGrpSpPr/>
          <p:nvPr/>
        </p:nvGrpSpPr>
        <p:grpSpPr>
          <a:xfrm>
            <a:off x="1582363" y="1826282"/>
            <a:ext cx="4545509" cy="5621310"/>
            <a:chOff x="-1" y="0"/>
            <a:chExt cx="4545507" cy="5621309"/>
          </a:xfrm>
        </p:grpSpPr>
        <p:sp>
          <p:nvSpPr>
            <p:cNvPr id="788" name="Google Shape;788;p83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83"/>
          <p:cNvSpPr txBox="1"/>
          <p:nvPr>
            <p:ph idx="1" type="body"/>
          </p:nvPr>
        </p:nvSpPr>
        <p:spPr>
          <a:xfrm>
            <a:off x="1582365" y="1817884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83"/>
          <p:cNvSpPr txBox="1"/>
          <p:nvPr>
            <p:ph idx="2" type="body"/>
          </p:nvPr>
        </p:nvSpPr>
        <p:spPr>
          <a:xfrm>
            <a:off x="1582363" y="6907531"/>
            <a:ext cx="4545506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83"/>
          <p:cNvSpPr txBox="1"/>
          <p:nvPr>
            <p:ph idx="3" type="body"/>
          </p:nvPr>
        </p:nvSpPr>
        <p:spPr>
          <a:xfrm>
            <a:off x="1582365" y="2591087"/>
            <a:ext cx="4545507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4" name="Google Shape;794;p83"/>
          <p:cNvSpPr/>
          <p:nvPr/>
        </p:nvSpPr>
        <p:spPr>
          <a:xfrm>
            <a:off x="1798873" y="427877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83"/>
          <p:cNvSpPr txBox="1"/>
          <p:nvPr>
            <p:ph idx="4" type="body"/>
          </p:nvPr>
        </p:nvSpPr>
        <p:spPr>
          <a:xfrm>
            <a:off x="2158914" y="4166263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83"/>
          <p:cNvSpPr/>
          <p:nvPr/>
        </p:nvSpPr>
        <p:spPr>
          <a:xfrm>
            <a:off x="1798873" y="497323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3"/>
          <p:cNvSpPr txBox="1"/>
          <p:nvPr>
            <p:ph idx="5" type="body"/>
          </p:nvPr>
        </p:nvSpPr>
        <p:spPr>
          <a:xfrm>
            <a:off x="2158914" y="4860725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" name="Google Shape;798;p83"/>
          <p:cNvSpPr/>
          <p:nvPr/>
        </p:nvSpPr>
        <p:spPr>
          <a:xfrm>
            <a:off x="1798873" y="564906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83"/>
          <p:cNvSpPr txBox="1"/>
          <p:nvPr>
            <p:ph idx="6" type="body"/>
          </p:nvPr>
        </p:nvSpPr>
        <p:spPr>
          <a:xfrm>
            <a:off x="2158914" y="5536548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0" name="Google Shape;800;p83"/>
          <p:cNvSpPr/>
          <p:nvPr/>
        </p:nvSpPr>
        <p:spPr>
          <a:xfrm>
            <a:off x="1798873" y="6326502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3"/>
          <p:cNvSpPr txBox="1"/>
          <p:nvPr>
            <p:ph idx="7" type="body"/>
          </p:nvPr>
        </p:nvSpPr>
        <p:spPr>
          <a:xfrm>
            <a:off x="2158914" y="6213990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02" name="Google Shape;802;p83"/>
          <p:cNvGrpSpPr/>
          <p:nvPr/>
        </p:nvGrpSpPr>
        <p:grpSpPr>
          <a:xfrm>
            <a:off x="6869658" y="1830319"/>
            <a:ext cx="4545508" cy="5621310"/>
            <a:chOff x="-1" y="0"/>
            <a:chExt cx="4545507" cy="5621309"/>
          </a:xfrm>
        </p:grpSpPr>
        <p:sp>
          <p:nvSpPr>
            <p:cNvPr id="803" name="Google Shape;803;p83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83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83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p83"/>
          <p:cNvSpPr txBox="1"/>
          <p:nvPr>
            <p:ph idx="8" type="body"/>
          </p:nvPr>
        </p:nvSpPr>
        <p:spPr>
          <a:xfrm>
            <a:off x="6869659" y="1821921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83"/>
          <p:cNvSpPr txBox="1"/>
          <p:nvPr>
            <p:ph idx="9" type="body"/>
          </p:nvPr>
        </p:nvSpPr>
        <p:spPr>
          <a:xfrm>
            <a:off x="6869658" y="6911568"/>
            <a:ext cx="4545507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8" name="Google Shape;808;p83"/>
          <p:cNvSpPr txBox="1"/>
          <p:nvPr>
            <p:ph idx="13" type="body"/>
          </p:nvPr>
        </p:nvSpPr>
        <p:spPr>
          <a:xfrm>
            <a:off x="6869661" y="2595124"/>
            <a:ext cx="454550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" name="Google Shape;809;p83"/>
          <p:cNvSpPr/>
          <p:nvPr/>
        </p:nvSpPr>
        <p:spPr>
          <a:xfrm>
            <a:off x="7086169" y="428281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3"/>
          <p:cNvSpPr txBox="1"/>
          <p:nvPr>
            <p:ph idx="14" type="body"/>
          </p:nvPr>
        </p:nvSpPr>
        <p:spPr>
          <a:xfrm>
            <a:off x="7446209" y="4170300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83"/>
          <p:cNvSpPr/>
          <p:nvPr/>
        </p:nvSpPr>
        <p:spPr>
          <a:xfrm>
            <a:off x="7086169" y="49772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3"/>
          <p:cNvSpPr txBox="1"/>
          <p:nvPr>
            <p:ph idx="15" type="body"/>
          </p:nvPr>
        </p:nvSpPr>
        <p:spPr>
          <a:xfrm>
            <a:off x="7446209" y="4864761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3" name="Google Shape;813;p83"/>
          <p:cNvSpPr/>
          <p:nvPr/>
        </p:nvSpPr>
        <p:spPr>
          <a:xfrm>
            <a:off x="7086169" y="565309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3"/>
          <p:cNvSpPr txBox="1"/>
          <p:nvPr>
            <p:ph idx="16" type="body"/>
          </p:nvPr>
        </p:nvSpPr>
        <p:spPr>
          <a:xfrm>
            <a:off x="7446209" y="5540585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5" name="Google Shape;815;p83"/>
          <p:cNvSpPr/>
          <p:nvPr/>
        </p:nvSpPr>
        <p:spPr>
          <a:xfrm>
            <a:off x="7086169" y="633053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3"/>
          <p:cNvSpPr txBox="1"/>
          <p:nvPr>
            <p:ph idx="17" type="body"/>
          </p:nvPr>
        </p:nvSpPr>
        <p:spPr>
          <a:xfrm>
            <a:off x="7446209" y="6218027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17" name="Google Shape;817;p83"/>
          <p:cNvGrpSpPr/>
          <p:nvPr/>
        </p:nvGrpSpPr>
        <p:grpSpPr>
          <a:xfrm>
            <a:off x="12158541" y="1812181"/>
            <a:ext cx="4545508" cy="5621310"/>
            <a:chOff x="-1" y="0"/>
            <a:chExt cx="4545507" cy="5621309"/>
          </a:xfrm>
        </p:grpSpPr>
        <p:sp>
          <p:nvSpPr>
            <p:cNvPr id="818" name="Google Shape;818;p83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83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83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1" name="Google Shape;821;p83"/>
          <p:cNvSpPr txBox="1"/>
          <p:nvPr>
            <p:ph idx="18" type="body"/>
          </p:nvPr>
        </p:nvSpPr>
        <p:spPr>
          <a:xfrm>
            <a:off x="12158542" y="1803784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83"/>
          <p:cNvSpPr txBox="1"/>
          <p:nvPr>
            <p:ph idx="19" type="body"/>
          </p:nvPr>
        </p:nvSpPr>
        <p:spPr>
          <a:xfrm>
            <a:off x="12158540" y="6893429"/>
            <a:ext cx="4545506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83"/>
          <p:cNvSpPr txBox="1"/>
          <p:nvPr>
            <p:ph idx="20" type="body"/>
          </p:nvPr>
        </p:nvSpPr>
        <p:spPr>
          <a:xfrm>
            <a:off x="12158543" y="2576987"/>
            <a:ext cx="454550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83"/>
          <p:cNvSpPr/>
          <p:nvPr/>
        </p:nvSpPr>
        <p:spPr>
          <a:xfrm>
            <a:off x="12375050" y="42646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3"/>
          <p:cNvSpPr txBox="1"/>
          <p:nvPr>
            <p:ph idx="21" type="body"/>
          </p:nvPr>
        </p:nvSpPr>
        <p:spPr>
          <a:xfrm>
            <a:off x="12735091" y="4152162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83"/>
          <p:cNvSpPr/>
          <p:nvPr/>
        </p:nvSpPr>
        <p:spPr>
          <a:xfrm>
            <a:off x="12375050" y="495913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83"/>
          <p:cNvSpPr txBox="1"/>
          <p:nvPr>
            <p:ph idx="22" type="body"/>
          </p:nvPr>
        </p:nvSpPr>
        <p:spPr>
          <a:xfrm>
            <a:off x="12735091" y="4846623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8" name="Google Shape;828;p83"/>
          <p:cNvSpPr/>
          <p:nvPr/>
        </p:nvSpPr>
        <p:spPr>
          <a:xfrm>
            <a:off x="12375050" y="563495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3"/>
          <p:cNvSpPr txBox="1"/>
          <p:nvPr>
            <p:ph idx="23" type="body"/>
          </p:nvPr>
        </p:nvSpPr>
        <p:spPr>
          <a:xfrm>
            <a:off x="12735091" y="5522447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0" name="Google Shape;830;p83"/>
          <p:cNvSpPr/>
          <p:nvPr/>
        </p:nvSpPr>
        <p:spPr>
          <a:xfrm>
            <a:off x="12375050" y="631240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3"/>
          <p:cNvSpPr txBox="1"/>
          <p:nvPr>
            <p:ph idx="24" type="body"/>
          </p:nvPr>
        </p:nvSpPr>
        <p:spPr>
          <a:xfrm>
            <a:off x="12735091" y="6199889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32" name="Google Shape;832;p83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83"/>
          <p:cNvSpPr txBox="1"/>
          <p:nvPr>
            <p:ph idx="25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n Table 1">
  <p:cSld name="1_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5" name="Google Shape;835;p8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6" name="Google Shape;836;p8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7" name="Google Shape;837;p84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38" name="Google Shape;838;p8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grpSp>
        <p:nvGrpSpPr>
          <p:cNvPr id="839" name="Google Shape;839;p84"/>
          <p:cNvGrpSpPr/>
          <p:nvPr/>
        </p:nvGrpSpPr>
        <p:grpSpPr>
          <a:xfrm>
            <a:off x="817280" y="1826282"/>
            <a:ext cx="3780424" cy="5621310"/>
            <a:chOff x="-1" y="0"/>
            <a:chExt cx="3780422" cy="5621309"/>
          </a:xfrm>
        </p:grpSpPr>
        <p:sp>
          <p:nvSpPr>
            <p:cNvPr id="840" name="Google Shape;840;p84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4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4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3" name="Google Shape;843;p84"/>
          <p:cNvSpPr txBox="1"/>
          <p:nvPr>
            <p:ph idx="1" type="body"/>
          </p:nvPr>
        </p:nvSpPr>
        <p:spPr>
          <a:xfrm>
            <a:off x="817281" y="1817884"/>
            <a:ext cx="3780420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84"/>
          <p:cNvSpPr txBox="1"/>
          <p:nvPr>
            <p:ph idx="2" type="body"/>
          </p:nvPr>
        </p:nvSpPr>
        <p:spPr>
          <a:xfrm>
            <a:off x="817281" y="6907531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84"/>
          <p:cNvSpPr txBox="1"/>
          <p:nvPr>
            <p:ph idx="3" type="body"/>
          </p:nvPr>
        </p:nvSpPr>
        <p:spPr>
          <a:xfrm>
            <a:off x="817282" y="2591087"/>
            <a:ext cx="3780420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84"/>
          <p:cNvSpPr/>
          <p:nvPr/>
        </p:nvSpPr>
        <p:spPr>
          <a:xfrm>
            <a:off x="1042304" y="427877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84"/>
          <p:cNvSpPr txBox="1"/>
          <p:nvPr>
            <p:ph idx="4" type="body"/>
          </p:nvPr>
        </p:nvSpPr>
        <p:spPr>
          <a:xfrm>
            <a:off x="1357341" y="4166263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" name="Google Shape;848;p84"/>
          <p:cNvSpPr/>
          <p:nvPr/>
        </p:nvSpPr>
        <p:spPr>
          <a:xfrm>
            <a:off x="1033787" y="497323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84"/>
          <p:cNvSpPr txBox="1"/>
          <p:nvPr>
            <p:ph idx="5" type="body"/>
          </p:nvPr>
        </p:nvSpPr>
        <p:spPr>
          <a:xfrm>
            <a:off x="1357341" y="486072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84"/>
          <p:cNvSpPr/>
          <p:nvPr/>
        </p:nvSpPr>
        <p:spPr>
          <a:xfrm>
            <a:off x="1042304" y="564906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84"/>
          <p:cNvSpPr txBox="1"/>
          <p:nvPr>
            <p:ph idx="6" type="body"/>
          </p:nvPr>
        </p:nvSpPr>
        <p:spPr>
          <a:xfrm>
            <a:off x="1357341" y="5536548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2" name="Google Shape;852;p84"/>
          <p:cNvSpPr/>
          <p:nvPr/>
        </p:nvSpPr>
        <p:spPr>
          <a:xfrm>
            <a:off x="1042304" y="6326502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84"/>
          <p:cNvSpPr txBox="1"/>
          <p:nvPr>
            <p:ph idx="7" type="body"/>
          </p:nvPr>
        </p:nvSpPr>
        <p:spPr>
          <a:xfrm>
            <a:off x="1357341" y="621399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54" name="Google Shape;854;p84"/>
          <p:cNvGrpSpPr/>
          <p:nvPr/>
        </p:nvGrpSpPr>
        <p:grpSpPr>
          <a:xfrm>
            <a:off x="5101274" y="1830319"/>
            <a:ext cx="3780423" cy="5621310"/>
            <a:chOff x="-1" y="0"/>
            <a:chExt cx="3780422" cy="5621309"/>
          </a:xfrm>
        </p:grpSpPr>
        <p:sp>
          <p:nvSpPr>
            <p:cNvPr id="855" name="Google Shape;855;p84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4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4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8" name="Google Shape;858;p84"/>
          <p:cNvSpPr txBox="1"/>
          <p:nvPr>
            <p:ph idx="8" type="body"/>
          </p:nvPr>
        </p:nvSpPr>
        <p:spPr>
          <a:xfrm>
            <a:off x="5101275" y="1821921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9" name="Google Shape;859;p84"/>
          <p:cNvSpPr txBox="1"/>
          <p:nvPr>
            <p:ph idx="9" type="body"/>
          </p:nvPr>
        </p:nvSpPr>
        <p:spPr>
          <a:xfrm>
            <a:off x="5101275" y="6911568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p84"/>
          <p:cNvSpPr txBox="1"/>
          <p:nvPr>
            <p:ph idx="13" type="body"/>
          </p:nvPr>
        </p:nvSpPr>
        <p:spPr>
          <a:xfrm>
            <a:off x="5101276" y="2595124"/>
            <a:ext cx="3780420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1" name="Google Shape;861;p84"/>
          <p:cNvSpPr/>
          <p:nvPr/>
        </p:nvSpPr>
        <p:spPr>
          <a:xfrm>
            <a:off x="5317781" y="428281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4"/>
          <p:cNvSpPr txBox="1"/>
          <p:nvPr>
            <p:ph idx="14" type="body"/>
          </p:nvPr>
        </p:nvSpPr>
        <p:spPr>
          <a:xfrm>
            <a:off x="5641335" y="417030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" name="Google Shape;863;p84"/>
          <p:cNvSpPr/>
          <p:nvPr/>
        </p:nvSpPr>
        <p:spPr>
          <a:xfrm>
            <a:off x="5317781" y="49772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4"/>
          <p:cNvSpPr txBox="1"/>
          <p:nvPr>
            <p:ph idx="15" type="body"/>
          </p:nvPr>
        </p:nvSpPr>
        <p:spPr>
          <a:xfrm>
            <a:off x="5641335" y="4864761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5" name="Google Shape;865;p84"/>
          <p:cNvSpPr/>
          <p:nvPr/>
        </p:nvSpPr>
        <p:spPr>
          <a:xfrm>
            <a:off x="5317781" y="565309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84"/>
          <p:cNvSpPr txBox="1"/>
          <p:nvPr>
            <p:ph idx="16" type="body"/>
          </p:nvPr>
        </p:nvSpPr>
        <p:spPr>
          <a:xfrm>
            <a:off x="5641335" y="554058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84"/>
          <p:cNvSpPr/>
          <p:nvPr/>
        </p:nvSpPr>
        <p:spPr>
          <a:xfrm>
            <a:off x="5317781" y="633053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84"/>
          <p:cNvSpPr txBox="1"/>
          <p:nvPr>
            <p:ph idx="17" type="body"/>
          </p:nvPr>
        </p:nvSpPr>
        <p:spPr>
          <a:xfrm>
            <a:off x="5641335" y="621802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69" name="Google Shape;869;p84"/>
          <p:cNvCxnSpPr/>
          <p:nvPr/>
        </p:nvCxnSpPr>
        <p:spPr>
          <a:xfrm rot="10800000">
            <a:off x="3476490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0" name="Google Shape;870;p84"/>
          <p:cNvSpPr txBox="1"/>
          <p:nvPr>
            <p:ph idx="18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71" name="Google Shape;871;p84"/>
          <p:cNvGrpSpPr/>
          <p:nvPr/>
        </p:nvGrpSpPr>
        <p:grpSpPr>
          <a:xfrm>
            <a:off x="9368230" y="1832544"/>
            <a:ext cx="3780424" cy="5621310"/>
            <a:chOff x="-1" y="0"/>
            <a:chExt cx="3780422" cy="5621309"/>
          </a:xfrm>
        </p:grpSpPr>
        <p:sp>
          <p:nvSpPr>
            <p:cNvPr id="872" name="Google Shape;872;p84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4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4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84"/>
          <p:cNvSpPr txBox="1"/>
          <p:nvPr>
            <p:ph idx="19" type="body"/>
          </p:nvPr>
        </p:nvSpPr>
        <p:spPr>
          <a:xfrm>
            <a:off x="9368232" y="1824146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6" name="Google Shape;876;p84"/>
          <p:cNvSpPr txBox="1"/>
          <p:nvPr>
            <p:ph idx="20" type="body"/>
          </p:nvPr>
        </p:nvSpPr>
        <p:spPr>
          <a:xfrm>
            <a:off x="9368231" y="6913792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7" name="Google Shape;877;p84"/>
          <p:cNvSpPr txBox="1"/>
          <p:nvPr>
            <p:ph idx="21" type="body"/>
          </p:nvPr>
        </p:nvSpPr>
        <p:spPr>
          <a:xfrm>
            <a:off x="9368232" y="2597349"/>
            <a:ext cx="3780419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8" name="Google Shape;878;p84"/>
          <p:cNvSpPr/>
          <p:nvPr/>
        </p:nvSpPr>
        <p:spPr>
          <a:xfrm>
            <a:off x="9584738" y="4285038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84"/>
          <p:cNvSpPr txBox="1"/>
          <p:nvPr>
            <p:ph idx="22" type="body"/>
          </p:nvPr>
        </p:nvSpPr>
        <p:spPr>
          <a:xfrm>
            <a:off x="9908292" y="417252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0" name="Google Shape;880;p84"/>
          <p:cNvSpPr/>
          <p:nvPr/>
        </p:nvSpPr>
        <p:spPr>
          <a:xfrm>
            <a:off x="9584738" y="497949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84"/>
          <p:cNvSpPr txBox="1"/>
          <p:nvPr>
            <p:ph idx="23" type="body"/>
          </p:nvPr>
        </p:nvSpPr>
        <p:spPr>
          <a:xfrm>
            <a:off x="9908292" y="486698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2" name="Google Shape;882;p84"/>
          <p:cNvSpPr/>
          <p:nvPr/>
        </p:nvSpPr>
        <p:spPr>
          <a:xfrm>
            <a:off x="9584738" y="565532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84"/>
          <p:cNvSpPr txBox="1"/>
          <p:nvPr>
            <p:ph idx="24" type="body"/>
          </p:nvPr>
        </p:nvSpPr>
        <p:spPr>
          <a:xfrm>
            <a:off x="9908292" y="554281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84"/>
          <p:cNvSpPr/>
          <p:nvPr/>
        </p:nvSpPr>
        <p:spPr>
          <a:xfrm>
            <a:off x="9584738" y="6332765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84"/>
          <p:cNvSpPr txBox="1"/>
          <p:nvPr>
            <p:ph idx="25" type="body"/>
          </p:nvPr>
        </p:nvSpPr>
        <p:spPr>
          <a:xfrm>
            <a:off x="9908292" y="6220252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86" name="Google Shape;886;p84"/>
          <p:cNvGrpSpPr/>
          <p:nvPr/>
        </p:nvGrpSpPr>
        <p:grpSpPr>
          <a:xfrm>
            <a:off x="13652224" y="1836581"/>
            <a:ext cx="3780423" cy="5621310"/>
            <a:chOff x="-1" y="0"/>
            <a:chExt cx="3780422" cy="5621309"/>
          </a:xfrm>
        </p:grpSpPr>
        <p:sp>
          <p:nvSpPr>
            <p:cNvPr id="887" name="Google Shape;887;p84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4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4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84"/>
          <p:cNvSpPr txBox="1"/>
          <p:nvPr>
            <p:ph idx="26" type="body"/>
          </p:nvPr>
        </p:nvSpPr>
        <p:spPr>
          <a:xfrm>
            <a:off x="13652225" y="1828183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84"/>
          <p:cNvSpPr txBox="1"/>
          <p:nvPr>
            <p:ph idx="27" type="body"/>
          </p:nvPr>
        </p:nvSpPr>
        <p:spPr>
          <a:xfrm>
            <a:off x="13652225" y="6917829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84"/>
          <p:cNvSpPr txBox="1"/>
          <p:nvPr>
            <p:ph idx="28" type="body"/>
          </p:nvPr>
        </p:nvSpPr>
        <p:spPr>
          <a:xfrm>
            <a:off x="13652227" y="2601386"/>
            <a:ext cx="3780419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3" name="Google Shape;893;p84"/>
          <p:cNvSpPr/>
          <p:nvPr/>
        </p:nvSpPr>
        <p:spPr>
          <a:xfrm>
            <a:off x="13868731" y="4289075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84"/>
          <p:cNvSpPr txBox="1"/>
          <p:nvPr>
            <p:ph idx="29" type="body"/>
          </p:nvPr>
        </p:nvSpPr>
        <p:spPr>
          <a:xfrm>
            <a:off x="14192285" y="4176562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5" name="Google Shape;895;p84"/>
          <p:cNvSpPr/>
          <p:nvPr/>
        </p:nvSpPr>
        <p:spPr>
          <a:xfrm>
            <a:off x="13868731" y="498353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84"/>
          <p:cNvSpPr txBox="1"/>
          <p:nvPr>
            <p:ph idx="30" type="body"/>
          </p:nvPr>
        </p:nvSpPr>
        <p:spPr>
          <a:xfrm>
            <a:off x="14192285" y="4871023"/>
            <a:ext cx="3051824" cy="540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" name="Google Shape;897;p84"/>
          <p:cNvSpPr/>
          <p:nvPr/>
        </p:nvSpPr>
        <p:spPr>
          <a:xfrm>
            <a:off x="13868731" y="565935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4"/>
          <p:cNvSpPr txBox="1"/>
          <p:nvPr>
            <p:ph idx="31" type="body"/>
          </p:nvPr>
        </p:nvSpPr>
        <p:spPr>
          <a:xfrm>
            <a:off x="14192285" y="554684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9" name="Google Shape;899;p84"/>
          <p:cNvSpPr/>
          <p:nvPr/>
        </p:nvSpPr>
        <p:spPr>
          <a:xfrm>
            <a:off x="13868731" y="633680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4"/>
          <p:cNvSpPr txBox="1"/>
          <p:nvPr>
            <p:ph idx="32" type="body"/>
          </p:nvPr>
        </p:nvSpPr>
        <p:spPr>
          <a:xfrm>
            <a:off x="14192285" y="6224289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2">
  <p:cSld name="Normal Tab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2" name="Google Shape;902;p8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3" name="Google Shape;903;p8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4" name="Google Shape;904;p85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05" name="Google Shape;905;p8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906" name="Google Shape;906;p85"/>
          <p:cNvSpPr/>
          <p:nvPr/>
        </p:nvSpPr>
        <p:spPr>
          <a:xfrm flipH="1">
            <a:off x="1034617" y="2668224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5"/>
          <p:cNvSpPr/>
          <p:nvPr/>
        </p:nvSpPr>
        <p:spPr>
          <a:xfrm>
            <a:off x="4878870" y="2668224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5"/>
          <p:cNvSpPr/>
          <p:nvPr/>
        </p:nvSpPr>
        <p:spPr>
          <a:xfrm>
            <a:off x="8989720" y="2668224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5"/>
          <p:cNvSpPr/>
          <p:nvPr/>
        </p:nvSpPr>
        <p:spPr>
          <a:xfrm>
            <a:off x="13100570" y="2668224"/>
            <a:ext cx="404208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5"/>
          <p:cNvSpPr/>
          <p:nvPr/>
        </p:nvSpPr>
        <p:spPr>
          <a:xfrm>
            <a:off x="1037959" y="378730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5"/>
          <p:cNvSpPr/>
          <p:nvPr/>
        </p:nvSpPr>
        <p:spPr>
          <a:xfrm>
            <a:off x="1037959" y="453400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5"/>
          <p:cNvSpPr/>
          <p:nvPr/>
        </p:nvSpPr>
        <p:spPr>
          <a:xfrm>
            <a:off x="1037959" y="5280697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5"/>
          <p:cNvSpPr/>
          <p:nvPr/>
        </p:nvSpPr>
        <p:spPr>
          <a:xfrm rot="10800000">
            <a:off x="1037959" y="6011157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5"/>
          <p:cNvSpPr/>
          <p:nvPr/>
        </p:nvSpPr>
        <p:spPr>
          <a:xfrm>
            <a:off x="487887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5"/>
          <p:cNvSpPr/>
          <p:nvPr/>
        </p:nvSpPr>
        <p:spPr>
          <a:xfrm>
            <a:off x="487887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85"/>
          <p:cNvSpPr/>
          <p:nvPr/>
        </p:nvSpPr>
        <p:spPr>
          <a:xfrm>
            <a:off x="487887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5"/>
          <p:cNvSpPr/>
          <p:nvPr/>
        </p:nvSpPr>
        <p:spPr>
          <a:xfrm>
            <a:off x="4878870" y="6011157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5"/>
          <p:cNvSpPr/>
          <p:nvPr/>
        </p:nvSpPr>
        <p:spPr>
          <a:xfrm>
            <a:off x="898972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85"/>
          <p:cNvSpPr/>
          <p:nvPr/>
        </p:nvSpPr>
        <p:spPr>
          <a:xfrm>
            <a:off x="898972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5"/>
          <p:cNvSpPr/>
          <p:nvPr/>
        </p:nvSpPr>
        <p:spPr>
          <a:xfrm>
            <a:off x="898972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5"/>
          <p:cNvSpPr/>
          <p:nvPr/>
        </p:nvSpPr>
        <p:spPr>
          <a:xfrm>
            <a:off x="8989720" y="6011157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5"/>
          <p:cNvSpPr/>
          <p:nvPr/>
        </p:nvSpPr>
        <p:spPr>
          <a:xfrm>
            <a:off x="1310057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5"/>
          <p:cNvSpPr/>
          <p:nvPr/>
        </p:nvSpPr>
        <p:spPr>
          <a:xfrm>
            <a:off x="1310057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85"/>
          <p:cNvSpPr/>
          <p:nvPr/>
        </p:nvSpPr>
        <p:spPr>
          <a:xfrm>
            <a:off x="1310057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85"/>
          <p:cNvSpPr/>
          <p:nvPr/>
        </p:nvSpPr>
        <p:spPr>
          <a:xfrm flipH="1" rot="10800000">
            <a:off x="13100570" y="6011157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85"/>
          <p:cNvSpPr txBox="1"/>
          <p:nvPr>
            <p:ph idx="1" type="body"/>
          </p:nvPr>
        </p:nvSpPr>
        <p:spPr>
          <a:xfrm>
            <a:off x="4878871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7" name="Google Shape;927;p85"/>
          <p:cNvSpPr txBox="1"/>
          <p:nvPr>
            <p:ph idx="2" type="body"/>
          </p:nvPr>
        </p:nvSpPr>
        <p:spPr>
          <a:xfrm>
            <a:off x="9000490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85"/>
          <p:cNvSpPr txBox="1"/>
          <p:nvPr>
            <p:ph idx="3" type="body"/>
          </p:nvPr>
        </p:nvSpPr>
        <p:spPr>
          <a:xfrm>
            <a:off x="13086627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9" name="Google Shape;929;p85"/>
          <p:cNvSpPr txBox="1"/>
          <p:nvPr>
            <p:ph idx="4" type="body"/>
          </p:nvPr>
        </p:nvSpPr>
        <p:spPr>
          <a:xfrm>
            <a:off x="1037959" y="3805046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85"/>
          <p:cNvSpPr txBox="1"/>
          <p:nvPr>
            <p:ph idx="5" type="body"/>
          </p:nvPr>
        </p:nvSpPr>
        <p:spPr>
          <a:xfrm>
            <a:off x="1037959" y="453400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1" name="Google Shape;931;p85"/>
          <p:cNvSpPr txBox="1"/>
          <p:nvPr>
            <p:ph idx="6" type="body"/>
          </p:nvPr>
        </p:nvSpPr>
        <p:spPr>
          <a:xfrm>
            <a:off x="1037959" y="52806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2" name="Google Shape;932;p85"/>
          <p:cNvSpPr txBox="1"/>
          <p:nvPr>
            <p:ph idx="7" type="body"/>
          </p:nvPr>
        </p:nvSpPr>
        <p:spPr>
          <a:xfrm>
            <a:off x="1037959" y="602351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85"/>
          <p:cNvSpPr txBox="1"/>
          <p:nvPr>
            <p:ph idx="8" type="body"/>
          </p:nvPr>
        </p:nvSpPr>
        <p:spPr>
          <a:xfrm>
            <a:off x="4878870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85"/>
          <p:cNvSpPr txBox="1"/>
          <p:nvPr>
            <p:ph idx="9" type="body"/>
          </p:nvPr>
        </p:nvSpPr>
        <p:spPr>
          <a:xfrm>
            <a:off x="4875527" y="4551688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5" name="Google Shape;935;p85"/>
          <p:cNvSpPr txBox="1"/>
          <p:nvPr>
            <p:ph idx="13" type="body"/>
          </p:nvPr>
        </p:nvSpPr>
        <p:spPr>
          <a:xfrm>
            <a:off x="4875527" y="5298383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85"/>
          <p:cNvSpPr txBox="1"/>
          <p:nvPr>
            <p:ph idx="14" type="body"/>
          </p:nvPr>
        </p:nvSpPr>
        <p:spPr>
          <a:xfrm>
            <a:off x="4871451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85"/>
          <p:cNvSpPr txBox="1"/>
          <p:nvPr>
            <p:ph idx="15" type="body"/>
          </p:nvPr>
        </p:nvSpPr>
        <p:spPr>
          <a:xfrm>
            <a:off x="9007908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8" name="Google Shape;938;p85"/>
          <p:cNvSpPr txBox="1"/>
          <p:nvPr>
            <p:ph idx="16" type="body"/>
          </p:nvPr>
        </p:nvSpPr>
        <p:spPr>
          <a:xfrm>
            <a:off x="9004565" y="455168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85"/>
          <p:cNvSpPr txBox="1"/>
          <p:nvPr>
            <p:ph idx="17" type="body"/>
          </p:nvPr>
        </p:nvSpPr>
        <p:spPr>
          <a:xfrm>
            <a:off x="9004565" y="5298383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0" name="Google Shape;940;p85"/>
          <p:cNvSpPr txBox="1"/>
          <p:nvPr>
            <p:ph idx="18" type="body"/>
          </p:nvPr>
        </p:nvSpPr>
        <p:spPr>
          <a:xfrm>
            <a:off x="9000490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85"/>
          <p:cNvSpPr txBox="1"/>
          <p:nvPr>
            <p:ph idx="19" type="body"/>
          </p:nvPr>
        </p:nvSpPr>
        <p:spPr>
          <a:xfrm>
            <a:off x="13100570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2" name="Google Shape;942;p85"/>
          <p:cNvSpPr txBox="1"/>
          <p:nvPr>
            <p:ph idx="20" type="body"/>
          </p:nvPr>
        </p:nvSpPr>
        <p:spPr>
          <a:xfrm>
            <a:off x="13097228" y="455168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85"/>
          <p:cNvSpPr txBox="1"/>
          <p:nvPr>
            <p:ph idx="21" type="body"/>
          </p:nvPr>
        </p:nvSpPr>
        <p:spPr>
          <a:xfrm>
            <a:off x="13097228" y="5298383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85"/>
          <p:cNvSpPr txBox="1"/>
          <p:nvPr>
            <p:ph idx="22" type="body"/>
          </p:nvPr>
        </p:nvSpPr>
        <p:spPr>
          <a:xfrm>
            <a:off x="13093152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5" name="Google Shape;945;p85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6" name="Google Shape;946;p85"/>
          <p:cNvSpPr txBox="1"/>
          <p:nvPr>
            <p:ph idx="23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66" name="Google Shape;66;p41"/>
          <p:cNvCxnSpPr/>
          <p:nvPr/>
        </p:nvCxnSpPr>
        <p:spPr>
          <a:xfrm rot="10800000">
            <a:off x="0" y="477556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41"/>
          <p:cNvSpPr txBox="1"/>
          <p:nvPr>
            <p:ph idx="1" type="body"/>
          </p:nvPr>
        </p:nvSpPr>
        <p:spPr>
          <a:xfrm>
            <a:off x="9430094" y="1993151"/>
            <a:ext cx="8399079" cy="279031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1"/>
          <p:cNvSpPr txBox="1"/>
          <p:nvPr>
            <p:ph idx="2" type="body"/>
          </p:nvPr>
        </p:nvSpPr>
        <p:spPr>
          <a:xfrm>
            <a:off x="9430094" y="4905009"/>
            <a:ext cx="8399077" cy="35238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41"/>
          <p:cNvSpPr/>
          <p:nvPr>
            <p:ph idx="3" type="pic"/>
          </p:nvPr>
        </p:nvSpPr>
        <p:spPr>
          <a:xfrm>
            <a:off x="5835" y="0"/>
            <a:ext cx="8730972" cy="10287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1">
  <p:cSld name="Normal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8" name="Google Shape;948;p8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9" name="Google Shape;949;p86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50" name="Google Shape;950;p8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951" name="Google Shape;951;p86"/>
          <p:cNvSpPr/>
          <p:nvPr/>
        </p:nvSpPr>
        <p:spPr>
          <a:xfrm flipH="1">
            <a:off x="1034617" y="1890577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6"/>
          <p:cNvSpPr/>
          <p:nvPr/>
        </p:nvSpPr>
        <p:spPr>
          <a:xfrm>
            <a:off x="4878870" y="1890577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6"/>
          <p:cNvSpPr/>
          <p:nvPr/>
        </p:nvSpPr>
        <p:spPr>
          <a:xfrm>
            <a:off x="8989720" y="1890577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6"/>
          <p:cNvSpPr/>
          <p:nvPr/>
        </p:nvSpPr>
        <p:spPr>
          <a:xfrm>
            <a:off x="13100570" y="1890577"/>
            <a:ext cx="404208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6"/>
          <p:cNvSpPr/>
          <p:nvPr/>
        </p:nvSpPr>
        <p:spPr>
          <a:xfrm>
            <a:off x="1037959" y="3009661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86"/>
          <p:cNvSpPr/>
          <p:nvPr/>
        </p:nvSpPr>
        <p:spPr>
          <a:xfrm>
            <a:off x="1037959" y="3756354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6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6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86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6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86"/>
          <p:cNvSpPr/>
          <p:nvPr/>
        </p:nvSpPr>
        <p:spPr>
          <a:xfrm>
            <a:off x="487887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6"/>
          <p:cNvSpPr/>
          <p:nvPr/>
        </p:nvSpPr>
        <p:spPr>
          <a:xfrm>
            <a:off x="487887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6"/>
          <p:cNvSpPr/>
          <p:nvPr/>
        </p:nvSpPr>
        <p:spPr>
          <a:xfrm>
            <a:off x="48788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6"/>
          <p:cNvSpPr/>
          <p:nvPr/>
        </p:nvSpPr>
        <p:spPr>
          <a:xfrm>
            <a:off x="48788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6"/>
          <p:cNvSpPr/>
          <p:nvPr/>
        </p:nvSpPr>
        <p:spPr>
          <a:xfrm>
            <a:off x="48788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6"/>
          <p:cNvSpPr/>
          <p:nvPr/>
        </p:nvSpPr>
        <p:spPr>
          <a:xfrm>
            <a:off x="487887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6"/>
          <p:cNvSpPr/>
          <p:nvPr/>
        </p:nvSpPr>
        <p:spPr>
          <a:xfrm>
            <a:off x="898972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6"/>
          <p:cNvSpPr/>
          <p:nvPr/>
        </p:nvSpPr>
        <p:spPr>
          <a:xfrm>
            <a:off x="898972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6"/>
          <p:cNvSpPr/>
          <p:nvPr/>
        </p:nvSpPr>
        <p:spPr>
          <a:xfrm>
            <a:off x="898972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6"/>
          <p:cNvSpPr/>
          <p:nvPr/>
        </p:nvSpPr>
        <p:spPr>
          <a:xfrm>
            <a:off x="898972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86"/>
          <p:cNvSpPr/>
          <p:nvPr/>
        </p:nvSpPr>
        <p:spPr>
          <a:xfrm>
            <a:off x="898972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86"/>
          <p:cNvSpPr/>
          <p:nvPr/>
        </p:nvSpPr>
        <p:spPr>
          <a:xfrm>
            <a:off x="898972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6"/>
          <p:cNvSpPr/>
          <p:nvPr/>
        </p:nvSpPr>
        <p:spPr>
          <a:xfrm>
            <a:off x="1310057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86"/>
          <p:cNvSpPr/>
          <p:nvPr/>
        </p:nvSpPr>
        <p:spPr>
          <a:xfrm>
            <a:off x="1310057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6"/>
          <p:cNvSpPr/>
          <p:nvPr/>
        </p:nvSpPr>
        <p:spPr>
          <a:xfrm>
            <a:off x="131005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6"/>
          <p:cNvSpPr/>
          <p:nvPr/>
        </p:nvSpPr>
        <p:spPr>
          <a:xfrm>
            <a:off x="131005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6"/>
          <p:cNvSpPr/>
          <p:nvPr/>
        </p:nvSpPr>
        <p:spPr>
          <a:xfrm>
            <a:off x="131005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86"/>
          <p:cNvSpPr/>
          <p:nvPr/>
        </p:nvSpPr>
        <p:spPr>
          <a:xfrm flipH="1" rot="10800000">
            <a:off x="13100570" y="6743133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86"/>
          <p:cNvSpPr txBox="1"/>
          <p:nvPr>
            <p:ph idx="1" type="body"/>
          </p:nvPr>
        </p:nvSpPr>
        <p:spPr>
          <a:xfrm>
            <a:off x="4878871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" name="Google Shape;980;p86"/>
          <p:cNvSpPr txBox="1"/>
          <p:nvPr>
            <p:ph idx="2" type="body"/>
          </p:nvPr>
        </p:nvSpPr>
        <p:spPr>
          <a:xfrm>
            <a:off x="9000490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1" name="Google Shape;981;p86"/>
          <p:cNvSpPr txBox="1"/>
          <p:nvPr>
            <p:ph idx="3" type="body"/>
          </p:nvPr>
        </p:nvSpPr>
        <p:spPr>
          <a:xfrm>
            <a:off x="13086627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2" name="Google Shape;982;p86"/>
          <p:cNvSpPr txBox="1"/>
          <p:nvPr>
            <p:ph idx="4" type="body"/>
          </p:nvPr>
        </p:nvSpPr>
        <p:spPr>
          <a:xfrm>
            <a:off x="1037959" y="30273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3" name="Google Shape;983;p86"/>
          <p:cNvSpPr txBox="1"/>
          <p:nvPr>
            <p:ph idx="5" type="body"/>
          </p:nvPr>
        </p:nvSpPr>
        <p:spPr>
          <a:xfrm>
            <a:off x="1037959" y="375635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4" name="Google Shape;984;p86"/>
          <p:cNvSpPr txBox="1"/>
          <p:nvPr>
            <p:ph idx="6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5" name="Google Shape;985;p86"/>
          <p:cNvSpPr txBox="1"/>
          <p:nvPr>
            <p:ph idx="7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6" name="Google Shape;986;p86"/>
          <p:cNvSpPr txBox="1"/>
          <p:nvPr>
            <p:ph idx="8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86"/>
          <p:cNvSpPr txBox="1"/>
          <p:nvPr>
            <p:ph idx="9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86"/>
          <p:cNvSpPr txBox="1"/>
          <p:nvPr>
            <p:ph idx="13" type="body"/>
          </p:nvPr>
        </p:nvSpPr>
        <p:spPr>
          <a:xfrm>
            <a:off x="4878870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9" name="Google Shape;989;p86"/>
          <p:cNvSpPr txBox="1"/>
          <p:nvPr>
            <p:ph idx="14" type="body"/>
          </p:nvPr>
        </p:nvSpPr>
        <p:spPr>
          <a:xfrm>
            <a:off x="4875527" y="3774040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0" name="Google Shape;990;p86"/>
          <p:cNvSpPr txBox="1"/>
          <p:nvPr>
            <p:ph idx="15" type="body"/>
          </p:nvPr>
        </p:nvSpPr>
        <p:spPr>
          <a:xfrm>
            <a:off x="4875527" y="45207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" name="Google Shape;991;p86"/>
          <p:cNvSpPr txBox="1"/>
          <p:nvPr>
            <p:ph idx="16" type="body"/>
          </p:nvPr>
        </p:nvSpPr>
        <p:spPr>
          <a:xfrm>
            <a:off x="48788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2" name="Google Shape;992;p86"/>
          <p:cNvSpPr txBox="1"/>
          <p:nvPr>
            <p:ph idx="17" type="body"/>
          </p:nvPr>
        </p:nvSpPr>
        <p:spPr>
          <a:xfrm>
            <a:off x="48838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86"/>
          <p:cNvSpPr txBox="1"/>
          <p:nvPr>
            <p:ph idx="18" type="body"/>
          </p:nvPr>
        </p:nvSpPr>
        <p:spPr>
          <a:xfrm>
            <a:off x="4871451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4" name="Google Shape;994;p86"/>
          <p:cNvSpPr txBox="1"/>
          <p:nvPr>
            <p:ph idx="19" type="body"/>
          </p:nvPr>
        </p:nvSpPr>
        <p:spPr>
          <a:xfrm>
            <a:off x="9007908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5" name="Google Shape;995;p86"/>
          <p:cNvSpPr txBox="1"/>
          <p:nvPr>
            <p:ph idx="20" type="body"/>
          </p:nvPr>
        </p:nvSpPr>
        <p:spPr>
          <a:xfrm>
            <a:off x="9004565" y="3774040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6" name="Google Shape;996;p86"/>
          <p:cNvSpPr txBox="1"/>
          <p:nvPr>
            <p:ph idx="21" type="body"/>
          </p:nvPr>
        </p:nvSpPr>
        <p:spPr>
          <a:xfrm>
            <a:off x="9004565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7" name="Google Shape;997;p86"/>
          <p:cNvSpPr txBox="1"/>
          <p:nvPr>
            <p:ph idx="22" type="body"/>
          </p:nvPr>
        </p:nvSpPr>
        <p:spPr>
          <a:xfrm>
            <a:off x="9007908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8" name="Google Shape;998;p86"/>
          <p:cNvSpPr txBox="1"/>
          <p:nvPr>
            <p:ph idx="23" type="body"/>
          </p:nvPr>
        </p:nvSpPr>
        <p:spPr>
          <a:xfrm>
            <a:off x="9012845" y="60318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9" name="Google Shape;999;p86"/>
          <p:cNvSpPr txBox="1"/>
          <p:nvPr>
            <p:ph idx="24" type="body"/>
          </p:nvPr>
        </p:nvSpPr>
        <p:spPr>
          <a:xfrm>
            <a:off x="9000490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0" name="Google Shape;1000;p86"/>
          <p:cNvSpPr txBox="1"/>
          <p:nvPr>
            <p:ph idx="25" type="body"/>
          </p:nvPr>
        </p:nvSpPr>
        <p:spPr>
          <a:xfrm>
            <a:off x="13100570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1" name="Google Shape;1001;p86"/>
          <p:cNvSpPr txBox="1"/>
          <p:nvPr>
            <p:ph idx="26" type="body"/>
          </p:nvPr>
        </p:nvSpPr>
        <p:spPr>
          <a:xfrm>
            <a:off x="13097228" y="3774040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86"/>
          <p:cNvSpPr txBox="1"/>
          <p:nvPr>
            <p:ph idx="27" type="body"/>
          </p:nvPr>
        </p:nvSpPr>
        <p:spPr>
          <a:xfrm>
            <a:off x="13097228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" name="Google Shape;1003;p86"/>
          <p:cNvSpPr txBox="1"/>
          <p:nvPr>
            <p:ph idx="28" type="body"/>
          </p:nvPr>
        </p:nvSpPr>
        <p:spPr>
          <a:xfrm>
            <a:off x="131005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4" name="Google Shape;1004;p86"/>
          <p:cNvSpPr txBox="1"/>
          <p:nvPr>
            <p:ph idx="29" type="body"/>
          </p:nvPr>
        </p:nvSpPr>
        <p:spPr>
          <a:xfrm>
            <a:off x="131055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5" name="Google Shape;1005;p86"/>
          <p:cNvSpPr txBox="1"/>
          <p:nvPr>
            <p:ph idx="30" type="body"/>
          </p:nvPr>
        </p:nvSpPr>
        <p:spPr>
          <a:xfrm>
            <a:off x="13093152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06" name="Google Shape;1006;p86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7" name="Google Shape;1007;p86"/>
          <p:cNvSpPr txBox="1"/>
          <p:nvPr>
            <p:ph idx="3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3">
  <p:cSld name="Normal 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9" name="Google Shape;1009;p8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0" name="Google Shape;1010;p8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1" name="Google Shape;1011;p87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12" name="Google Shape;1012;p8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013" name="Google Shape;1013;p87"/>
          <p:cNvSpPr/>
          <p:nvPr/>
        </p:nvSpPr>
        <p:spPr>
          <a:xfrm flipH="1">
            <a:off x="1034617" y="1890577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87"/>
          <p:cNvSpPr/>
          <p:nvPr/>
        </p:nvSpPr>
        <p:spPr>
          <a:xfrm>
            <a:off x="4912736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87"/>
          <p:cNvSpPr/>
          <p:nvPr/>
        </p:nvSpPr>
        <p:spPr>
          <a:xfrm>
            <a:off x="8018081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7"/>
          <p:cNvSpPr/>
          <p:nvPr/>
        </p:nvSpPr>
        <p:spPr>
          <a:xfrm>
            <a:off x="14259560" y="1890577"/>
            <a:ext cx="2883090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1" y="0"/>
                </a:lnTo>
                <a:cubicBezTo>
                  <a:pt x="21014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7"/>
          <p:cNvSpPr/>
          <p:nvPr/>
        </p:nvSpPr>
        <p:spPr>
          <a:xfrm>
            <a:off x="1037959" y="3009661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87"/>
          <p:cNvSpPr/>
          <p:nvPr/>
        </p:nvSpPr>
        <p:spPr>
          <a:xfrm>
            <a:off x="1037959" y="3756354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87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7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7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7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7"/>
          <p:cNvSpPr/>
          <p:nvPr/>
        </p:nvSpPr>
        <p:spPr>
          <a:xfrm>
            <a:off x="4912736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7"/>
          <p:cNvSpPr/>
          <p:nvPr/>
        </p:nvSpPr>
        <p:spPr>
          <a:xfrm>
            <a:off x="4912736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7"/>
          <p:cNvSpPr/>
          <p:nvPr/>
        </p:nvSpPr>
        <p:spPr>
          <a:xfrm>
            <a:off x="4912736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7"/>
          <p:cNvSpPr/>
          <p:nvPr/>
        </p:nvSpPr>
        <p:spPr>
          <a:xfrm>
            <a:off x="4912736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7"/>
          <p:cNvSpPr/>
          <p:nvPr/>
        </p:nvSpPr>
        <p:spPr>
          <a:xfrm>
            <a:off x="4912736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7"/>
          <p:cNvSpPr/>
          <p:nvPr/>
        </p:nvSpPr>
        <p:spPr>
          <a:xfrm>
            <a:off x="4912736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87"/>
          <p:cNvSpPr/>
          <p:nvPr/>
        </p:nvSpPr>
        <p:spPr>
          <a:xfrm>
            <a:off x="8018081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87"/>
          <p:cNvSpPr/>
          <p:nvPr/>
        </p:nvSpPr>
        <p:spPr>
          <a:xfrm>
            <a:off x="8018081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87"/>
          <p:cNvSpPr/>
          <p:nvPr/>
        </p:nvSpPr>
        <p:spPr>
          <a:xfrm>
            <a:off x="8018081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87"/>
          <p:cNvSpPr/>
          <p:nvPr/>
        </p:nvSpPr>
        <p:spPr>
          <a:xfrm>
            <a:off x="8018081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7"/>
          <p:cNvSpPr/>
          <p:nvPr/>
        </p:nvSpPr>
        <p:spPr>
          <a:xfrm>
            <a:off x="8018081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87"/>
          <p:cNvSpPr/>
          <p:nvPr/>
        </p:nvSpPr>
        <p:spPr>
          <a:xfrm>
            <a:off x="8018081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87"/>
          <p:cNvSpPr/>
          <p:nvPr/>
        </p:nvSpPr>
        <p:spPr>
          <a:xfrm>
            <a:off x="14259560" y="3009661"/>
            <a:ext cx="2883090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87"/>
          <p:cNvSpPr/>
          <p:nvPr/>
        </p:nvSpPr>
        <p:spPr>
          <a:xfrm>
            <a:off x="14259560" y="3756354"/>
            <a:ext cx="2883090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87"/>
          <p:cNvSpPr/>
          <p:nvPr/>
        </p:nvSpPr>
        <p:spPr>
          <a:xfrm>
            <a:off x="14259560" y="4503049"/>
            <a:ext cx="2883090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87"/>
          <p:cNvSpPr/>
          <p:nvPr/>
        </p:nvSpPr>
        <p:spPr>
          <a:xfrm>
            <a:off x="14259560" y="5249743"/>
            <a:ext cx="2883090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87"/>
          <p:cNvSpPr/>
          <p:nvPr/>
        </p:nvSpPr>
        <p:spPr>
          <a:xfrm>
            <a:off x="14259560" y="5996437"/>
            <a:ext cx="2883090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7"/>
          <p:cNvSpPr/>
          <p:nvPr/>
        </p:nvSpPr>
        <p:spPr>
          <a:xfrm flipH="1" rot="10800000">
            <a:off x="14259560" y="6743133"/>
            <a:ext cx="2883090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42" y="0"/>
                </a:lnTo>
                <a:cubicBezTo>
                  <a:pt x="20858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87"/>
          <p:cNvSpPr txBox="1"/>
          <p:nvPr>
            <p:ph idx="1" type="body"/>
          </p:nvPr>
        </p:nvSpPr>
        <p:spPr>
          <a:xfrm>
            <a:off x="4912736" y="2028220"/>
            <a:ext cx="3029418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87"/>
          <p:cNvSpPr txBox="1"/>
          <p:nvPr>
            <p:ph idx="2" type="body"/>
          </p:nvPr>
        </p:nvSpPr>
        <p:spPr>
          <a:xfrm>
            <a:off x="8028851" y="2028220"/>
            <a:ext cx="30294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87"/>
          <p:cNvSpPr txBox="1"/>
          <p:nvPr>
            <p:ph idx="3" type="body"/>
          </p:nvPr>
        </p:nvSpPr>
        <p:spPr>
          <a:xfrm>
            <a:off x="14245617" y="2028220"/>
            <a:ext cx="2883090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87"/>
          <p:cNvSpPr txBox="1"/>
          <p:nvPr>
            <p:ph idx="4" type="body"/>
          </p:nvPr>
        </p:nvSpPr>
        <p:spPr>
          <a:xfrm>
            <a:off x="1037959" y="30273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5" name="Google Shape;1045;p87"/>
          <p:cNvSpPr txBox="1"/>
          <p:nvPr>
            <p:ph idx="5" type="body"/>
          </p:nvPr>
        </p:nvSpPr>
        <p:spPr>
          <a:xfrm>
            <a:off x="1037959" y="375635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6" name="Google Shape;1046;p87"/>
          <p:cNvSpPr txBox="1"/>
          <p:nvPr>
            <p:ph idx="6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7" name="Google Shape;1047;p87"/>
          <p:cNvSpPr txBox="1"/>
          <p:nvPr>
            <p:ph idx="7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8" name="Google Shape;1048;p87"/>
          <p:cNvSpPr txBox="1"/>
          <p:nvPr>
            <p:ph idx="8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p87"/>
          <p:cNvSpPr txBox="1"/>
          <p:nvPr>
            <p:ph idx="9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87"/>
          <p:cNvSpPr txBox="1"/>
          <p:nvPr>
            <p:ph idx="13" type="body"/>
          </p:nvPr>
        </p:nvSpPr>
        <p:spPr>
          <a:xfrm>
            <a:off x="4912736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1" name="Google Shape;1051;p87"/>
          <p:cNvSpPr txBox="1"/>
          <p:nvPr>
            <p:ph idx="14" type="body"/>
          </p:nvPr>
        </p:nvSpPr>
        <p:spPr>
          <a:xfrm>
            <a:off x="4909394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2" name="Google Shape;1052;p87"/>
          <p:cNvSpPr txBox="1"/>
          <p:nvPr>
            <p:ph idx="15" type="body"/>
          </p:nvPr>
        </p:nvSpPr>
        <p:spPr>
          <a:xfrm>
            <a:off x="4909394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3" name="Google Shape;1053;p87"/>
          <p:cNvSpPr txBox="1"/>
          <p:nvPr>
            <p:ph idx="16" type="body"/>
          </p:nvPr>
        </p:nvSpPr>
        <p:spPr>
          <a:xfrm>
            <a:off x="4912736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87"/>
          <p:cNvSpPr txBox="1"/>
          <p:nvPr>
            <p:ph idx="17" type="body"/>
          </p:nvPr>
        </p:nvSpPr>
        <p:spPr>
          <a:xfrm>
            <a:off x="4917673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5" name="Google Shape;1055;p87"/>
          <p:cNvSpPr txBox="1"/>
          <p:nvPr>
            <p:ph idx="18" type="body"/>
          </p:nvPr>
        </p:nvSpPr>
        <p:spPr>
          <a:xfrm>
            <a:off x="4905318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6" name="Google Shape;1056;p87"/>
          <p:cNvSpPr txBox="1"/>
          <p:nvPr>
            <p:ph idx="19" type="body"/>
          </p:nvPr>
        </p:nvSpPr>
        <p:spPr>
          <a:xfrm>
            <a:off x="8036269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87"/>
          <p:cNvSpPr txBox="1"/>
          <p:nvPr>
            <p:ph idx="20" type="body"/>
          </p:nvPr>
        </p:nvSpPr>
        <p:spPr>
          <a:xfrm>
            <a:off x="8032926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8" name="Google Shape;1058;p87"/>
          <p:cNvSpPr txBox="1"/>
          <p:nvPr>
            <p:ph idx="21" type="body"/>
          </p:nvPr>
        </p:nvSpPr>
        <p:spPr>
          <a:xfrm>
            <a:off x="8032926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9" name="Google Shape;1059;p87"/>
          <p:cNvSpPr txBox="1"/>
          <p:nvPr>
            <p:ph idx="22" type="body"/>
          </p:nvPr>
        </p:nvSpPr>
        <p:spPr>
          <a:xfrm>
            <a:off x="8036269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0" name="Google Shape;1060;p87"/>
          <p:cNvSpPr txBox="1"/>
          <p:nvPr>
            <p:ph idx="23" type="body"/>
          </p:nvPr>
        </p:nvSpPr>
        <p:spPr>
          <a:xfrm>
            <a:off x="8041206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1" name="Google Shape;1061;p87"/>
          <p:cNvSpPr txBox="1"/>
          <p:nvPr>
            <p:ph idx="24" type="body"/>
          </p:nvPr>
        </p:nvSpPr>
        <p:spPr>
          <a:xfrm>
            <a:off x="8028851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2" name="Google Shape;1062;p87"/>
          <p:cNvSpPr txBox="1"/>
          <p:nvPr>
            <p:ph idx="25" type="body"/>
          </p:nvPr>
        </p:nvSpPr>
        <p:spPr>
          <a:xfrm>
            <a:off x="14259560" y="304508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3" name="Google Shape;1063;p87"/>
          <p:cNvSpPr txBox="1"/>
          <p:nvPr>
            <p:ph idx="26" type="body"/>
          </p:nvPr>
        </p:nvSpPr>
        <p:spPr>
          <a:xfrm>
            <a:off x="14256219" y="3774040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87"/>
          <p:cNvSpPr txBox="1"/>
          <p:nvPr>
            <p:ph idx="27" type="body"/>
          </p:nvPr>
        </p:nvSpPr>
        <p:spPr>
          <a:xfrm>
            <a:off x="14256219" y="452073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5" name="Google Shape;1065;p87"/>
          <p:cNvSpPr txBox="1"/>
          <p:nvPr>
            <p:ph idx="28" type="body"/>
          </p:nvPr>
        </p:nvSpPr>
        <p:spPr>
          <a:xfrm>
            <a:off x="14259560" y="5267428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6" name="Google Shape;1066;p87"/>
          <p:cNvSpPr txBox="1"/>
          <p:nvPr>
            <p:ph idx="29" type="body"/>
          </p:nvPr>
        </p:nvSpPr>
        <p:spPr>
          <a:xfrm>
            <a:off x="14264498" y="603183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87"/>
          <p:cNvSpPr txBox="1"/>
          <p:nvPr>
            <p:ph idx="30" type="body"/>
          </p:nvPr>
        </p:nvSpPr>
        <p:spPr>
          <a:xfrm>
            <a:off x="14252142" y="6773175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68" name="Google Shape;1068;p87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9" name="Google Shape;1069;p87"/>
          <p:cNvSpPr txBox="1"/>
          <p:nvPr>
            <p:ph idx="3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0" name="Google Shape;1070;p87"/>
          <p:cNvSpPr/>
          <p:nvPr/>
        </p:nvSpPr>
        <p:spPr>
          <a:xfrm>
            <a:off x="11131223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87"/>
          <p:cNvSpPr/>
          <p:nvPr/>
        </p:nvSpPr>
        <p:spPr>
          <a:xfrm>
            <a:off x="11131223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87"/>
          <p:cNvSpPr/>
          <p:nvPr/>
        </p:nvSpPr>
        <p:spPr>
          <a:xfrm>
            <a:off x="11131223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87"/>
          <p:cNvSpPr/>
          <p:nvPr/>
        </p:nvSpPr>
        <p:spPr>
          <a:xfrm>
            <a:off x="11131223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87"/>
          <p:cNvSpPr/>
          <p:nvPr/>
        </p:nvSpPr>
        <p:spPr>
          <a:xfrm>
            <a:off x="11131223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87"/>
          <p:cNvSpPr/>
          <p:nvPr/>
        </p:nvSpPr>
        <p:spPr>
          <a:xfrm>
            <a:off x="11131223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87"/>
          <p:cNvSpPr/>
          <p:nvPr/>
        </p:nvSpPr>
        <p:spPr>
          <a:xfrm>
            <a:off x="11131223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87"/>
          <p:cNvSpPr txBox="1"/>
          <p:nvPr>
            <p:ph idx="32" type="body"/>
          </p:nvPr>
        </p:nvSpPr>
        <p:spPr>
          <a:xfrm>
            <a:off x="11141994" y="2028220"/>
            <a:ext cx="30294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8" name="Google Shape;1078;p87"/>
          <p:cNvSpPr txBox="1"/>
          <p:nvPr>
            <p:ph idx="33" type="body"/>
          </p:nvPr>
        </p:nvSpPr>
        <p:spPr>
          <a:xfrm>
            <a:off x="11149411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9" name="Google Shape;1079;p87"/>
          <p:cNvSpPr txBox="1"/>
          <p:nvPr>
            <p:ph idx="34" type="body"/>
          </p:nvPr>
        </p:nvSpPr>
        <p:spPr>
          <a:xfrm>
            <a:off x="11146070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0" name="Google Shape;1080;p87"/>
          <p:cNvSpPr txBox="1"/>
          <p:nvPr>
            <p:ph idx="35" type="body"/>
          </p:nvPr>
        </p:nvSpPr>
        <p:spPr>
          <a:xfrm>
            <a:off x="11146070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1" name="Google Shape;1081;p87"/>
          <p:cNvSpPr txBox="1"/>
          <p:nvPr>
            <p:ph idx="36" type="body"/>
          </p:nvPr>
        </p:nvSpPr>
        <p:spPr>
          <a:xfrm>
            <a:off x="11149411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2" name="Google Shape;1082;p87"/>
          <p:cNvSpPr txBox="1"/>
          <p:nvPr>
            <p:ph idx="37" type="body"/>
          </p:nvPr>
        </p:nvSpPr>
        <p:spPr>
          <a:xfrm>
            <a:off x="11154350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3" name="Google Shape;1083;p87"/>
          <p:cNvSpPr txBox="1"/>
          <p:nvPr>
            <p:ph idx="38" type="body"/>
          </p:nvPr>
        </p:nvSpPr>
        <p:spPr>
          <a:xfrm>
            <a:off x="11141994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">
  <p:cSld name="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8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6" name="Google Shape;1086;p8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87" name="Google Shape;1087;p8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088" name="Google Shape;1088;p88"/>
          <p:cNvSpPr/>
          <p:nvPr/>
        </p:nvSpPr>
        <p:spPr>
          <a:xfrm flipH="1">
            <a:off x="1034617" y="1890577"/>
            <a:ext cx="3780421" cy="25200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2" y="0"/>
                </a:lnTo>
                <a:cubicBezTo>
                  <a:pt x="21158" y="0"/>
                  <a:pt x="21600" y="663"/>
                  <a:pt x="21600" y="148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8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88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8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8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76" y="0"/>
                </a:lnTo>
                <a:cubicBezTo>
                  <a:pt x="21097" y="0"/>
                  <a:pt x="21600" y="2879"/>
                  <a:pt x="21600" y="643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8"/>
          <p:cNvSpPr/>
          <p:nvPr/>
        </p:nvSpPr>
        <p:spPr>
          <a:xfrm>
            <a:off x="48788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88"/>
          <p:cNvSpPr/>
          <p:nvPr/>
        </p:nvSpPr>
        <p:spPr>
          <a:xfrm>
            <a:off x="48788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8"/>
          <p:cNvSpPr/>
          <p:nvPr/>
        </p:nvSpPr>
        <p:spPr>
          <a:xfrm>
            <a:off x="48788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8"/>
          <p:cNvSpPr/>
          <p:nvPr/>
        </p:nvSpPr>
        <p:spPr>
          <a:xfrm>
            <a:off x="487887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88"/>
          <p:cNvSpPr/>
          <p:nvPr/>
        </p:nvSpPr>
        <p:spPr>
          <a:xfrm>
            <a:off x="898972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88"/>
          <p:cNvSpPr/>
          <p:nvPr/>
        </p:nvSpPr>
        <p:spPr>
          <a:xfrm>
            <a:off x="898972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8"/>
          <p:cNvSpPr/>
          <p:nvPr/>
        </p:nvSpPr>
        <p:spPr>
          <a:xfrm>
            <a:off x="898972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8"/>
          <p:cNvSpPr/>
          <p:nvPr/>
        </p:nvSpPr>
        <p:spPr>
          <a:xfrm>
            <a:off x="898972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8"/>
          <p:cNvSpPr/>
          <p:nvPr/>
        </p:nvSpPr>
        <p:spPr>
          <a:xfrm>
            <a:off x="131005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8"/>
          <p:cNvSpPr/>
          <p:nvPr/>
        </p:nvSpPr>
        <p:spPr>
          <a:xfrm>
            <a:off x="131005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88"/>
          <p:cNvSpPr/>
          <p:nvPr/>
        </p:nvSpPr>
        <p:spPr>
          <a:xfrm>
            <a:off x="131005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8"/>
          <p:cNvSpPr/>
          <p:nvPr/>
        </p:nvSpPr>
        <p:spPr>
          <a:xfrm flipH="1" rot="10800000">
            <a:off x="13100570" y="6743133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6" y="0"/>
                </a:lnTo>
                <a:cubicBezTo>
                  <a:pt x="21159" y="0"/>
                  <a:pt x="21600" y="2698"/>
                  <a:pt x="21600" y="6026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8"/>
          <p:cNvSpPr txBox="1"/>
          <p:nvPr>
            <p:ph idx="1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6" name="Google Shape;1106;p88"/>
          <p:cNvSpPr txBox="1"/>
          <p:nvPr>
            <p:ph idx="2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7" name="Google Shape;1107;p88"/>
          <p:cNvSpPr txBox="1"/>
          <p:nvPr>
            <p:ph idx="3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8" name="Google Shape;1108;p88"/>
          <p:cNvSpPr txBox="1"/>
          <p:nvPr>
            <p:ph idx="4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9" name="Google Shape;1109;p88"/>
          <p:cNvSpPr txBox="1"/>
          <p:nvPr>
            <p:ph idx="5" type="body"/>
          </p:nvPr>
        </p:nvSpPr>
        <p:spPr>
          <a:xfrm>
            <a:off x="4875527" y="45207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0" name="Google Shape;1110;p88"/>
          <p:cNvSpPr txBox="1"/>
          <p:nvPr>
            <p:ph idx="6" type="body"/>
          </p:nvPr>
        </p:nvSpPr>
        <p:spPr>
          <a:xfrm>
            <a:off x="48788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1" name="Google Shape;1111;p88"/>
          <p:cNvSpPr txBox="1"/>
          <p:nvPr>
            <p:ph idx="7" type="body"/>
          </p:nvPr>
        </p:nvSpPr>
        <p:spPr>
          <a:xfrm>
            <a:off x="48838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2" name="Google Shape;1112;p88"/>
          <p:cNvSpPr txBox="1"/>
          <p:nvPr>
            <p:ph idx="8" type="body"/>
          </p:nvPr>
        </p:nvSpPr>
        <p:spPr>
          <a:xfrm>
            <a:off x="4871451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3" name="Google Shape;1113;p88"/>
          <p:cNvSpPr txBox="1"/>
          <p:nvPr>
            <p:ph idx="9" type="body"/>
          </p:nvPr>
        </p:nvSpPr>
        <p:spPr>
          <a:xfrm>
            <a:off x="9004565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4" name="Google Shape;1114;p88"/>
          <p:cNvSpPr txBox="1"/>
          <p:nvPr>
            <p:ph idx="13" type="body"/>
          </p:nvPr>
        </p:nvSpPr>
        <p:spPr>
          <a:xfrm>
            <a:off x="9007908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5" name="Google Shape;1115;p88"/>
          <p:cNvSpPr txBox="1"/>
          <p:nvPr>
            <p:ph idx="14" type="body"/>
          </p:nvPr>
        </p:nvSpPr>
        <p:spPr>
          <a:xfrm>
            <a:off x="9012845" y="60318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6" name="Google Shape;1116;p88"/>
          <p:cNvSpPr txBox="1"/>
          <p:nvPr>
            <p:ph idx="15" type="body"/>
          </p:nvPr>
        </p:nvSpPr>
        <p:spPr>
          <a:xfrm>
            <a:off x="9000490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7" name="Google Shape;1117;p88"/>
          <p:cNvSpPr txBox="1"/>
          <p:nvPr>
            <p:ph idx="16" type="body"/>
          </p:nvPr>
        </p:nvSpPr>
        <p:spPr>
          <a:xfrm>
            <a:off x="13097228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8" name="Google Shape;1118;p88"/>
          <p:cNvSpPr txBox="1"/>
          <p:nvPr>
            <p:ph idx="17" type="body"/>
          </p:nvPr>
        </p:nvSpPr>
        <p:spPr>
          <a:xfrm>
            <a:off x="131005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9" name="Google Shape;1119;p88"/>
          <p:cNvSpPr txBox="1"/>
          <p:nvPr>
            <p:ph idx="18" type="body"/>
          </p:nvPr>
        </p:nvSpPr>
        <p:spPr>
          <a:xfrm>
            <a:off x="131055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0" name="Google Shape;1120;p88"/>
          <p:cNvSpPr txBox="1"/>
          <p:nvPr>
            <p:ph idx="19" type="body"/>
          </p:nvPr>
        </p:nvSpPr>
        <p:spPr>
          <a:xfrm>
            <a:off x="13093152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21" name="Google Shape;1121;p88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2" name="Google Shape;1122;p88"/>
          <p:cNvSpPr txBox="1"/>
          <p:nvPr>
            <p:ph idx="20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3" name="Google Shape;1123;p88"/>
          <p:cNvSpPr/>
          <p:nvPr>
            <p:ph idx="21" type="pic"/>
          </p:nvPr>
        </p:nvSpPr>
        <p:spPr>
          <a:xfrm>
            <a:off x="4878870" y="1890713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4" name="Google Shape;1124;p88"/>
          <p:cNvSpPr/>
          <p:nvPr>
            <p:ph idx="22" type="pic"/>
          </p:nvPr>
        </p:nvSpPr>
        <p:spPr>
          <a:xfrm>
            <a:off x="8989720" y="1890577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5" name="Google Shape;1125;p88"/>
          <p:cNvSpPr/>
          <p:nvPr>
            <p:ph idx="23" type="pic"/>
          </p:nvPr>
        </p:nvSpPr>
        <p:spPr>
          <a:xfrm>
            <a:off x="13100570" y="1891215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6" name="Google Shape;1126;p88"/>
          <p:cNvSpPr txBox="1"/>
          <p:nvPr>
            <p:ph idx="24" type="body"/>
          </p:nvPr>
        </p:nvSpPr>
        <p:spPr>
          <a:xfrm>
            <a:off x="487887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88"/>
          <p:cNvSpPr txBox="1"/>
          <p:nvPr>
            <p:ph idx="25" type="body"/>
          </p:nvPr>
        </p:nvSpPr>
        <p:spPr>
          <a:xfrm>
            <a:off x="898972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8" name="Google Shape;1128;p88"/>
          <p:cNvSpPr txBox="1"/>
          <p:nvPr>
            <p:ph idx="26" type="body"/>
          </p:nvPr>
        </p:nvSpPr>
        <p:spPr>
          <a:xfrm>
            <a:off x="1310057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9" name="Google Shape;1129;p88"/>
          <p:cNvSpPr txBox="1"/>
          <p:nvPr>
            <p:ph idx="27" type="body"/>
          </p:nvPr>
        </p:nvSpPr>
        <p:spPr>
          <a:xfrm>
            <a:off x="1556941" y="3474651"/>
            <a:ext cx="2783593" cy="567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0" name="Google Shape;1130;p88"/>
          <p:cNvSpPr txBox="1"/>
          <p:nvPr>
            <p:ph idx="28" type="body"/>
          </p:nvPr>
        </p:nvSpPr>
        <p:spPr>
          <a:xfrm>
            <a:off x="1696013" y="2718145"/>
            <a:ext cx="2711630" cy="53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図 43" id="1131" name="Google Shape;113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892" y="2705099"/>
            <a:ext cx="585178" cy="585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84" id="1132" name="Google Shape;11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72009" y="3848432"/>
            <a:ext cx="585178" cy="5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s">
  <p:cSld name="Bubbl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4" name="Google Shape;1134;p8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8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6" name="Google Shape;1136;p89"/>
          <p:cNvSpPr/>
          <p:nvPr/>
        </p:nvSpPr>
        <p:spPr>
          <a:xfrm>
            <a:off x="14198282" y="6213600"/>
            <a:ext cx="1188927" cy="118892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89"/>
          <p:cNvSpPr/>
          <p:nvPr/>
        </p:nvSpPr>
        <p:spPr>
          <a:xfrm>
            <a:off x="13530104" y="1966360"/>
            <a:ext cx="1037297" cy="103729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89"/>
          <p:cNvSpPr/>
          <p:nvPr/>
        </p:nvSpPr>
        <p:spPr>
          <a:xfrm>
            <a:off x="3060880" y="1810201"/>
            <a:ext cx="902283" cy="90228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89"/>
          <p:cNvSpPr/>
          <p:nvPr/>
        </p:nvSpPr>
        <p:spPr>
          <a:xfrm>
            <a:off x="5109197" y="5722649"/>
            <a:ext cx="1025293" cy="102529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89"/>
          <p:cNvSpPr/>
          <p:nvPr/>
        </p:nvSpPr>
        <p:spPr>
          <a:xfrm>
            <a:off x="495075" y="6032125"/>
            <a:ext cx="1482481" cy="1482482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89"/>
          <p:cNvSpPr/>
          <p:nvPr/>
        </p:nvSpPr>
        <p:spPr>
          <a:xfrm>
            <a:off x="14712150" y="2938254"/>
            <a:ext cx="3297043" cy="3297044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89"/>
          <p:cNvSpPr/>
          <p:nvPr/>
        </p:nvSpPr>
        <p:spPr>
          <a:xfrm>
            <a:off x="10808390" y="1666040"/>
            <a:ext cx="3375377" cy="3375378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89"/>
          <p:cNvSpPr/>
          <p:nvPr/>
        </p:nvSpPr>
        <p:spPr>
          <a:xfrm>
            <a:off x="11123425" y="3929157"/>
            <a:ext cx="4004653" cy="4004653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89"/>
          <p:cNvSpPr/>
          <p:nvPr/>
        </p:nvSpPr>
        <p:spPr>
          <a:xfrm>
            <a:off x="161914" y="2038155"/>
            <a:ext cx="3130644" cy="313064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89"/>
          <p:cNvSpPr/>
          <p:nvPr/>
        </p:nvSpPr>
        <p:spPr>
          <a:xfrm>
            <a:off x="1222325" y="4018374"/>
            <a:ext cx="3533744" cy="3533743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89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47" name="Google Shape;1147;p8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148" name="Google Shape;1148;p89"/>
          <p:cNvSpPr/>
          <p:nvPr/>
        </p:nvSpPr>
        <p:spPr>
          <a:xfrm>
            <a:off x="3293348" y="1588105"/>
            <a:ext cx="4004654" cy="4004653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89"/>
          <p:cNvSpPr/>
          <p:nvPr/>
        </p:nvSpPr>
        <p:spPr>
          <a:xfrm>
            <a:off x="6662184" y="2803239"/>
            <a:ext cx="4904753" cy="4904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89"/>
          <p:cNvSpPr txBox="1"/>
          <p:nvPr>
            <p:ph idx="1" type="body"/>
          </p:nvPr>
        </p:nvSpPr>
        <p:spPr>
          <a:xfrm>
            <a:off x="2493648" y="7843800"/>
            <a:ext cx="13298281" cy="171019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1" name="Google Shape;1151;p89"/>
          <p:cNvSpPr txBox="1"/>
          <p:nvPr>
            <p:ph idx="2" type="body"/>
          </p:nvPr>
        </p:nvSpPr>
        <p:spPr>
          <a:xfrm>
            <a:off x="7280295" y="4308266"/>
            <a:ext cx="3724233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2" name="Google Shape;1152;p89"/>
          <p:cNvSpPr txBox="1"/>
          <p:nvPr>
            <p:ph idx="3" type="body"/>
          </p:nvPr>
        </p:nvSpPr>
        <p:spPr>
          <a:xfrm>
            <a:off x="7117980" y="5098494"/>
            <a:ext cx="4005446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3" name="Google Shape;1153;p89"/>
          <p:cNvSpPr txBox="1"/>
          <p:nvPr>
            <p:ph idx="4" type="body"/>
          </p:nvPr>
        </p:nvSpPr>
        <p:spPr>
          <a:xfrm>
            <a:off x="11600775" y="4918474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4" name="Google Shape;1154;p89"/>
          <p:cNvSpPr txBox="1"/>
          <p:nvPr>
            <p:ph idx="5" type="body"/>
          </p:nvPr>
        </p:nvSpPr>
        <p:spPr>
          <a:xfrm>
            <a:off x="11438460" y="5708703"/>
            <a:ext cx="3420381" cy="13501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5" name="Google Shape;1155;p89"/>
          <p:cNvSpPr txBox="1"/>
          <p:nvPr>
            <p:ph idx="6" type="body"/>
          </p:nvPr>
        </p:nvSpPr>
        <p:spPr>
          <a:xfrm>
            <a:off x="3747799" y="2530381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6" name="Google Shape;1156;p89"/>
          <p:cNvSpPr txBox="1"/>
          <p:nvPr>
            <p:ph idx="7" type="body"/>
          </p:nvPr>
        </p:nvSpPr>
        <p:spPr>
          <a:xfrm>
            <a:off x="3585485" y="3320610"/>
            <a:ext cx="3420381" cy="13501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7" name="Google Shape;1157;p89"/>
          <p:cNvSpPr txBox="1"/>
          <p:nvPr>
            <p:ph idx="8" type="body"/>
          </p:nvPr>
        </p:nvSpPr>
        <p:spPr>
          <a:xfrm>
            <a:off x="1399074" y="5326819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8" name="Google Shape;1158;p89"/>
          <p:cNvSpPr txBox="1"/>
          <p:nvPr>
            <p:ph idx="9" type="body"/>
          </p:nvPr>
        </p:nvSpPr>
        <p:spPr>
          <a:xfrm>
            <a:off x="112312" y="3085967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9" name="Google Shape;1159;p89"/>
          <p:cNvSpPr txBox="1"/>
          <p:nvPr>
            <p:ph idx="13" type="body"/>
          </p:nvPr>
        </p:nvSpPr>
        <p:spPr>
          <a:xfrm>
            <a:off x="10905956" y="2930719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0" name="Google Shape;1160;p89"/>
          <p:cNvSpPr txBox="1"/>
          <p:nvPr>
            <p:ph idx="14" type="body"/>
          </p:nvPr>
        </p:nvSpPr>
        <p:spPr>
          <a:xfrm>
            <a:off x="14770548" y="4200173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1" name="Google Shape;1161;p89"/>
          <p:cNvSpPr/>
          <p:nvPr/>
        </p:nvSpPr>
        <p:spPr>
          <a:xfrm>
            <a:off x="7343006" y="1750497"/>
            <a:ext cx="902283" cy="902284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89"/>
          <p:cNvSpPr/>
          <p:nvPr/>
        </p:nvSpPr>
        <p:spPr>
          <a:xfrm>
            <a:off x="17066364" y="6007589"/>
            <a:ext cx="1188927" cy="118892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">
  <p:cSld name="Tal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4" name="Google Shape;1164;p9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5" name="Google Shape;1165;p9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6" name="Google Shape;1166;p9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167" name="Google Shape;116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266" y="2537877"/>
            <a:ext cx="1770721" cy="5119693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5" id="1168" name="Google Shape;116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930" y="2440526"/>
            <a:ext cx="1462283" cy="5217046"/>
          </a:xfrm>
          <a:prstGeom prst="rect">
            <a:avLst/>
          </a:prstGeom>
          <a:noFill/>
          <a:ln>
            <a:noFill/>
          </a:ln>
          <a:effectLst>
            <a:outerShdw blurRad="76200" rotWithShape="0" dir="13500000" dist="88900">
              <a:srgbClr val="000000">
                <a:alpha val="20000"/>
              </a:srgbClr>
            </a:outerShdw>
          </a:effectLst>
        </p:spPr>
      </p:pic>
      <p:grpSp>
        <p:nvGrpSpPr>
          <p:cNvPr id="1169" name="Google Shape;1169;p90"/>
          <p:cNvGrpSpPr/>
          <p:nvPr/>
        </p:nvGrpSpPr>
        <p:grpSpPr>
          <a:xfrm>
            <a:off x="1267329" y="1869007"/>
            <a:ext cx="4793036" cy="1935218"/>
            <a:chOff x="-1" y="-1"/>
            <a:chExt cx="4793034" cy="1935217"/>
          </a:xfrm>
        </p:grpSpPr>
        <p:sp>
          <p:nvSpPr>
            <p:cNvPr id="1170" name="Google Shape;1170;p90"/>
            <p:cNvSpPr/>
            <p:nvPr/>
          </p:nvSpPr>
          <p:spPr>
            <a:xfrm>
              <a:off x="-1" y="-1"/>
              <a:ext cx="4500501" cy="1935217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0"/>
            <p:cNvSpPr/>
            <p:nvPr/>
          </p:nvSpPr>
          <p:spPr>
            <a:xfrm rot="5400000">
              <a:off x="4331281" y="1305087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90"/>
          <p:cNvGrpSpPr/>
          <p:nvPr/>
        </p:nvGrpSpPr>
        <p:grpSpPr>
          <a:xfrm>
            <a:off x="1267329" y="4929348"/>
            <a:ext cx="4793036" cy="1935218"/>
            <a:chOff x="-1" y="-1"/>
            <a:chExt cx="4793034" cy="1935217"/>
          </a:xfrm>
        </p:grpSpPr>
        <p:sp>
          <p:nvSpPr>
            <p:cNvPr id="1173" name="Google Shape;1173;p90"/>
            <p:cNvSpPr/>
            <p:nvPr/>
          </p:nvSpPr>
          <p:spPr>
            <a:xfrm>
              <a:off x="-1" y="-1"/>
              <a:ext cx="4500501" cy="1935217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0"/>
            <p:cNvSpPr/>
            <p:nvPr/>
          </p:nvSpPr>
          <p:spPr>
            <a:xfrm rot="5400000">
              <a:off x="4331281" y="216163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90"/>
          <p:cNvGrpSpPr/>
          <p:nvPr/>
        </p:nvGrpSpPr>
        <p:grpSpPr>
          <a:xfrm>
            <a:off x="11978519" y="4929348"/>
            <a:ext cx="4793036" cy="1935218"/>
            <a:chOff x="-1" y="0"/>
            <a:chExt cx="4793034" cy="1935216"/>
          </a:xfrm>
        </p:grpSpPr>
        <p:sp>
          <p:nvSpPr>
            <p:cNvPr id="1176" name="Google Shape;1176;p90"/>
            <p:cNvSpPr/>
            <p:nvPr/>
          </p:nvSpPr>
          <p:spPr>
            <a:xfrm rot="10800000">
              <a:off x="292532" y="0"/>
              <a:ext cx="4500501" cy="193521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0"/>
            <p:cNvSpPr/>
            <p:nvPr/>
          </p:nvSpPr>
          <p:spPr>
            <a:xfrm rot="-5400000">
              <a:off x="-34204" y="202579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p90"/>
          <p:cNvGrpSpPr/>
          <p:nvPr/>
        </p:nvGrpSpPr>
        <p:grpSpPr>
          <a:xfrm>
            <a:off x="11980311" y="1868653"/>
            <a:ext cx="4793035" cy="1935218"/>
            <a:chOff x="-1" y="0"/>
            <a:chExt cx="4793034" cy="1935216"/>
          </a:xfrm>
        </p:grpSpPr>
        <p:sp>
          <p:nvSpPr>
            <p:cNvPr id="1179" name="Google Shape;1179;p90"/>
            <p:cNvSpPr/>
            <p:nvPr/>
          </p:nvSpPr>
          <p:spPr>
            <a:xfrm rot="10800000">
              <a:off x="292532" y="0"/>
              <a:ext cx="4500501" cy="193521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0"/>
            <p:cNvSpPr/>
            <p:nvPr/>
          </p:nvSpPr>
          <p:spPr>
            <a:xfrm rot="-5400000">
              <a:off x="-34204" y="1291503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90"/>
          <p:cNvSpPr txBox="1"/>
          <p:nvPr>
            <p:ph idx="1" type="body"/>
          </p:nvPr>
        </p:nvSpPr>
        <p:spPr>
          <a:xfrm>
            <a:off x="1361567" y="1996094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2" name="Google Shape;1182;p90"/>
          <p:cNvSpPr txBox="1"/>
          <p:nvPr>
            <p:ph idx="2" type="body"/>
          </p:nvPr>
        </p:nvSpPr>
        <p:spPr>
          <a:xfrm>
            <a:off x="1361567" y="5084047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3" name="Google Shape;1183;p90"/>
          <p:cNvSpPr txBox="1"/>
          <p:nvPr>
            <p:ph idx="3" type="body"/>
          </p:nvPr>
        </p:nvSpPr>
        <p:spPr>
          <a:xfrm>
            <a:off x="12338560" y="2003668"/>
            <a:ext cx="4312027" cy="1625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4" name="Google Shape;1184;p90"/>
          <p:cNvSpPr txBox="1"/>
          <p:nvPr>
            <p:ph idx="4" type="body"/>
          </p:nvPr>
        </p:nvSpPr>
        <p:spPr>
          <a:xfrm>
            <a:off x="12392020" y="5084047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5" name="Google Shape;1185;p90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86" name="Google Shape;1186;p90"/>
          <p:cNvSpPr txBox="1"/>
          <p:nvPr>
            <p:ph idx="5" type="body"/>
          </p:nvPr>
        </p:nvSpPr>
        <p:spPr>
          <a:xfrm>
            <a:off x="2493649" y="7843800"/>
            <a:ext cx="13298280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Diagram">
  <p:cSld name="Circle Diagra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8" name="Google Shape;1188;p9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9" name="Google Shape;1189;p91"/>
          <p:cNvSpPr/>
          <p:nvPr/>
        </p:nvSpPr>
        <p:spPr>
          <a:xfrm>
            <a:off x="5992855" y="2443200"/>
            <a:ext cx="6300701" cy="630070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91"/>
          <p:cNvSpPr/>
          <p:nvPr/>
        </p:nvSpPr>
        <p:spPr>
          <a:xfrm>
            <a:off x="5992855" y="2443200"/>
            <a:ext cx="6300701" cy="6300701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91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92" name="Google Shape;1192;p9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193" name="Google Shape;1193;p91"/>
          <p:cNvSpPr/>
          <p:nvPr/>
        </p:nvSpPr>
        <p:spPr>
          <a:xfrm>
            <a:off x="6399353" y="3256193"/>
            <a:ext cx="5487707" cy="5487708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91"/>
          <p:cNvSpPr/>
          <p:nvPr/>
        </p:nvSpPr>
        <p:spPr>
          <a:xfrm>
            <a:off x="6805849" y="4069186"/>
            <a:ext cx="4674715" cy="46747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91"/>
          <p:cNvSpPr/>
          <p:nvPr/>
        </p:nvSpPr>
        <p:spPr>
          <a:xfrm>
            <a:off x="7212347" y="4882181"/>
            <a:ext cx="3861721" cy="3861721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91"/>
          <p:cNvSpPr/>
          <p:nvPr/>
        </p:nvSpPr>
        <p:spPr>
          <a:xfrm>
            <a:off x="7618842" y="5695174"/>
            <a:ext cx="3048727" cy="3048727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91"/>
          <p:cNvSpPr/>
          <p:nvPr/>
        </p:nvSpPr>
        <p:spPr>
          <a:xfrm>
            <a:off x="8025340" y="6508167"/>
            <a:ext cx="2235733" cy="223573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91"/>
          <p:cNvSpPr txBox="1"/>
          <p:nvPr>
            <p:ph idx="1" type="body"/>
          </p:nvPr>
        </p:nvSpPr>
        <p:spPr>
          <a:xfrm>
            <a:off x="8013776" y="7337131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None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•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»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91"/>
          <p:cNvSpPr txBox="1"/>
          <p:nvPr>
            <p:ph idx="2" type="body"/>
          </p:nvPr>
        </p:nvSpPr>
        <p:spPr>
          <a:xfrm>
            <a:off x="8013776" y="5821477"/>
            <a:ext cx="2258860" cy="585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0" name="Google Shape;1200;p91"/>
          <p:cNvSpPr txBox="1"/>
          <p:nvPr>
            <p:ph idx="3" type="body"/>
          </p:nvPr>
        </p:nvSpPr>
        <p:spPr>
          <a:xfrm>
            <a:off x="8013776" y="5008484"/>
            <a:ext cx="2258860" cy="585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1" name="Google Shape;1201;p91"/>
          <p:cNvSpPr txBox="1"/>
          <p:nvPr>
            <p:ph idx="4" type="body"/>
          </p:nvPr>
        </p:nvSpPr>
        <p:spPr>
          <a:xfrm>
            <a:off x="8013776" y="4141775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2" name="Google Shape;1202;p91"/>
          <p:cNvSpPr txBox="1"/>
          <p:nvPr>
            <p:ph idx="5" type="body"/>
          </p:nvPr>
        </p:nvSpPr>
        <p:spPr>
          <a:xfrm>
            <a:off x="8013776" y="3331686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3" name="Google Shape;1203;p91"/>
          <p:cNvSpPr txBox="1"/>
          <p:nvPr>
            <p:ph idx="6" type="body"/>
          </p:nvPr>
        </p:nvSpPr>
        <p:spPr>
          <a:xfrm>
            <a:off x="8013776" y="2521596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04" name="Google Shape;1204;p91"/>
          <p:cNvCxnSpPr/>
          <p:nvPr/>
        </p:nvCxnSpPr>
        <p:spPr>
          <a:xfrm rot="10800000">
            <a:off x="10268332" y="2836630"/>
            <a:ext cx="2617549" cy="1"/>
          </a:xfrm>
          <a:prstGeom prst="straightConnector1">
            <a:avLst/>
          </a:prstGeom>
          <a:noFill/>
          <a:ln cap="flat" cmpd="sng" w="12700">
            <a:solidFill>
              <a:srgbClr val="004C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5" name="Google Shape;1205;p91"/>
          <p:cNvCxnSpPr/>
          <p:nvPr/>
        </p:nvCxnSpPr>
        <p:spPr>
          <a:xfrm flipH="1">
            <a:off x="5490541" y="3691725"/>
            <a:ext cx="2527541" cy="1"/>
          </a:xfrm>
          <a:prstGeom prst="straightConnector1">
            <a:avLst/>
          </a:prstGeom>
          <a:noFill/>
          <a:ln cap="flat" cmpd="sng" w="12700">
            <a:solidFill>
              <a:srgbClr val="00728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6" name="Google Shape;1206;p91"/>
          <p:cNvCxnSpPr/>
          <p:nvPr/>
        </p:nvCxnSpPr>
        <p:spPr>
          <a:xfrm flipH="1">
            <a:off x="10358341" y="4501815"/>
            <a:ext cx="2527540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7" name="Google Shape;1207;p91"/>
          <p:cNvCxnSpPr/>
          <p:nvPr/>
        </p:nvCxnSpPr>
        <p:spPr>
          <a:xfrm flipH="1">
            <a:off x="5497800" y="5356911"/>
            <a:ext cx="2527540" cy="1"/>
          </a:xfrm>
          <a:prstGeom prst="straightConnector1">
            <a:avLst/>
          </a:prstGeom>
          <a:noFill/>
          <a:ln cap="flat" cmpd="sng" w="127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8" name="Google Shape;1208;p91"/>
          <p:cNvCxnSpPr/>
          <p:nvPr/>
        </p:nvCxnSpPr>
        <p:spPr>
          <a:xfrm flipH="1">
            <a:off x="10216068" y="6167001"/>
            <a:ext cx="2669812" cy="1"/>
          </a:xfrm>
          <a:prstGeom prst="straightConnector1">
            <a:avLst/>
          </a:prstGeom>
          <a:noFill/>
          <a:ln cap="flat" cmpd="sng" w="127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9" name="Google Shape;1209;p91"/>
          <p:cNvCxnSpPr/>
          <p:nvPr/>
        </p:nvCxnSpPr>
        <p:spPr>
          <a:xfrm flipH="1">
            <a:off x="5497800" y="6977091"/>
            <a:ext cx="2925326" cy="1"/>
          </a:xfrm>
          <a:prstGeom prst="straightConnector1">
            <a:avLst/>
          </a:prstGeom>
          <a:noFill/>
          <a:ln cap="flat" cmpd="sng" w="127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0" name="Google Shape;1210;p91"/>
          <p:cNvSpPr txBox="1"/>
          <p:nvPr>
            <p:ph idx="7" type="body"/>
          </p:nvPr>
        </p:nvSpPr>
        <p:spPr>
          <a:xfrm>
            <a:off x="13013636" y="3017852"/>
            <a:ext cx="4860541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1" name="Google Shape;1211;p91"/>
          <p:cNvSpPr txBox="1"/>
          <p:nvPr>
            <p:ph idx="8" type="body"/>
          </p:nvPr>
        </p:nvSpPr>
        <p:spPr>
          <a:xfrm>
            <a:off x="13013636" y="2476591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2" name="Google Shape;1212;p91"/>
          <p:cNvSpPr txBox="1"/>
          <p:nvPr>
            <p:ph idx="9" type="body"/>
          </p:nvPr>
        </p:nvSpPr>
        <p:spPr>
          <a:xfrm>
            <a:off x="13013636" y="4683037"/>
            <a:ext cx="4860541" cy="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3" name="Google Shape;1213;p91"/>
          <p:cNvSpPr txBox="1"/>
          <p:nvPr>
            <p:ph idx="13" type="body"/>
          </p:nvPr>
        </p:nvSpPr>
        <p:spPr>
          <a:xfrm>
            <a:off x="13013636" y="4141775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4" name="Google Shape;1214;p91"/>
          <p:cNvSpPr txBox="1"/>
          <p:nvPr>
            <p:ph idx="14" type="body"/>
          </p:nvPr>
        </p:nvSpPr>
        <p:spPr>
          <a:xfrm>
            <a:off x="13013636" y="6348221"/>
            <a:ext cx="4860541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5" name="Google Shape;1215;p91"/>
          <p:cNvSpPr txBox="1"/>
          <p:nvPr>
            <p:ph idx="15" type="body"/>
          </p:nvPr>
        </p:nvSpPr>
        <p:spPr>
          <a:xfrm>
            <a:off x="13013636" y="5806959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6" name="Google Shape;1216;p91"/>
          <p:cNvSpPr txBox="1"/>
          <p:nvPr>
            <p:ph idx="16" type="body"/>
          </p:nvPr>
        </p:nvSpPr>
        <p:spPr>
          <a:xfrm>
            <a:off x="637260" y="3885412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7" name="Google Shape;1217;p91"/>
          <p:cNvSpPr txBox="1"/>
          <p:nvPr>
            <p:ph idx="17" type="body"/>
          </p:nvPr>
        </p:nvSpPr>
        <p:spPr>
          <a:xfrm>
            <a:off x="637260" y="3344150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8" name="Google Shape;1218;p91"/>
          <p:cNvSpPr txBox="1"/>
          <p:nvPr>
            <p:ph idx="18" type="body"/>
          </p:nvPr>
        </p:nvSpPr>
        <p:spPr>
          <a:xfrm>
            <a:off x="637260" y="5550596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9" name="Google Shape;1219;p91"/>
          <p:cNvSpPr txBox="1"/>
          <p:nvPr>
            <p:ph idx="19" type="body"/>
          </p:nvPr>
        </p:nvSpPr>
        <p:spPr>
          <a:xfrm>
            <a:off x="637260" y="5009336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0" name="Google Shape;1220;p91"/>
          <p:cNvSpPr txBox="1"/>
          <p:nvPr>
            <p:ph idx="20" type="body"/>
          </p:nvPr>
        </p:nvSpPr>
        <p:spPr>
          <a:xfrm>
            <a:off x="637260" y="7215781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1" name="Google Shape;1221;p91"/>
          <p:cNvSpPr txBox="1"/>
          <p:nvPr>
            <p:ph idx="21" type="body"/>
          </p:nvPr>
        </p:nvSpPr>
        <p:spPr>
          <a:xfrm>
            <a:off x="637260" y="6674519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1 Column">
  <p:cSld name="No Contents -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3" name="Google Shape;1223;p9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4" name="Google Shape;1224;p92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5" name="Google Shape;1225;p92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26" name="Google Shape;1226;p9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27" name="Google Shape;1227;p92"/>
          <p:cNvSpPr txBox="1"/>
          <p:nvPr>
            <p:ph idx="1" type="body"/>
          </p:nvPr>
        </p:nvSpPr>
        <p:spPr>
          <a:xfrm>
            <a:off x="2493648" y="7843800"/>
            <a:ext cx="1329828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8" name="Google Shape;1228;p92"/>
          <p:cNvSpPr txBox="1"/>
          <p:nvPr>
            <p:ph idx="2" type="body"/>
          </p:nvPr>
        </p:nvSpPr>
        <p:spPr>
          <a:xfrm>
            <a:off x="2493649" y="7167103"/>
            <a:ext cx="1329828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">
  <p:cSld name="No Contents -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0" name="Google Shape;1230;p9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9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2" name="Google Shape;1232;p93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33" name="Google Shape;1233;p9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34" name="Google Shape;1234;p93"/>
          <p:cNvSpPr txBox="1"/>
          <p:nvPr>
            <p:ph idx="1" type="body"/>
          </p:nvPr>
        </p:nvSpPr>
        <p:spPr>
          <a:xfrm>
            <a:off x="998487" y="7798795"/>
            <a:ext cx="7762455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5" name="Google Shape;1235;p93"/>
          <p:cNvSpPr txBox="1"/>
          <p:nvPr>
            <p:ph idx="2" type="body"/>
          </p:nvPr>
        </p:nvSpPr>
        <p:spPr>
          <a:xfrm>
            <a:off x="998487" y="7167103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6" name="Google Shape;1236;p93"/>
          <p:cNvSpPr txBox="1"/>
          <p:nvPr>
            <p:ph idx="3" type="body"/>
          </p:nvPr>
        </p:nvSpPr>
        <p:spPr>
          <a:xfrm>
            <a:off x="9491698" y="7790557"/>
            <a:ext cx="7762455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7" name="Google Shape;1237;p93"/>
          <p:cNvSpPr txBox="1"/>
          <p:nvPr>
            <p:ph idx="4" type="body"/>
          </p:nvPr>
        </p:nvSpPr>
        <p:spPr>
          <a:xfrm>
            <a:off x="9491698" y="7158866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 - Right">
  <p:cSld name="No Contents - 2 Columns - R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" name="Google Shape;1239;p9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0" name="Google Shape;1240;p94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41" name="Google Shape;1241;p9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42" name="Google Shape;1242;p94"/>
          <p:cNvSpPr txBox="1"/>
          <p:nvPr>
            <p:ph idx="1" type="body"/>
          </p:nvPr>
        </p:nvSpPr>
        <p:spPr>
          <a:xfrm>
            <a:off x="9491698" y="6540275"/>
            <a:ext cx="7762455" cy="20686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3" name="Google Shape;1243;p94"/>
          <p:cNvSpPr txBox="1"/>
          <p:nvPr>
            <p:ph idx="2" type="body"/>
          </p:nvPr>
        </p:nvSpPr>
        <p:spPr>
          <a:xfrm>
            <a:off x="9491698" y="5908585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4" name="Google Shape;1244;p94"/>
          <p:cNvSpPr txBox="1"/>
          <p:nvPr>
            <p:ph idx="3" type="body"/>
          </p:nvPr>
        </p:nvSpPr>
        <p:spPr>
          <a:xfrm>
            <a:off x="9491698" y="3209905"/>
            <a:ext cx="7762455" cy="20686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5" name="Google Shape;1245;p94"/>
          <p:cNvSpPr txBox="1"/>
          <p:nvPr>
            <p:ph idx="4" type="body"/>
          </p:nvPr>
        </p:nvSpPr>
        <p:spPr>
          <a:xfrm>
            <a:off x="9491698" y="2578214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程式碼">
  <p:cSld name="程式碼">
    <p:bg>
      <p:bgPr>
        <a:solidFill>
          <a:srgbClr val="000000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7" name="Google Shape;1247;p9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8" name="Google Shape;1248;p95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49" name="Google Shape;1249;p9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2"/>
          <p:cNvSpPr txBox="1"/>
          <p:nvPr>
            <p:ph type="title"/>
          </p:nvPr>
        </p:nvSpPr>
        <p:spPr>
          <a:xfrm>
            <a:off x="862286" y="2758234"/>
            <a:ext cx="16741861" cy="166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3" name="Google Shape;73;p42"/>
          <p:cNvSpPr txBox="1"/>
          <p:nvPr>
            <p:ph idx="1" type="body"/>
          </p:nvPr>
        </p:nvSpPr>
        <p:spPr>
          <a:xfrm>
            <a:off x="1114313" y="4288404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None/>
              <a:defRPr sz="4000"/>
            </a:lvl1pPr>
            <a:lvl2pPr indent="-4826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2pPr>
            <a:lvl3pPr indent="-482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•"/>
              <a:defRPr sz="4000"/>
            </a:lvl3pPr>
            <a:lvl4pPr indent="-482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4pPr>
            <a:lvl5pPr indent="-482600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»"/>
              <a:defRPr sz="4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5" name="Google Shape;75;p42"/>
          <p:cNvCxnSpPr/>
          <p:nvPr/>
        </p:nvCxnSpPr>
        <p:spPr>
          <a:xfrm>
            <a:off x="2623106" y="5638555"/>
            <a:ext cx="130402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">
  <p:cSld name="Presen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1" name="Google Shape;1251;p9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2" name="Google Shape;1252;p9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53" name="Google Shape;1253;p96"/>
          <p:cNvSpPr/>
          <p:nvPr/>
        </p:nvSpPr>
        <p:spPr>
          <a:xfrm>
            <a:off x="772276" y="2173170"/>
            <a:ext cx="5809080" cy="5809585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96"/>
          <p:cNvSpPr/>
          <p:nvPr>
            <p:ph idx="2" type="pic"/>
          </p:nvPr>
        </p:nvSpPr>
        <p:spPr>
          <a:xfrm>
            <a:off x="963207" y="2364117"/>
            <a:ext cx="5427218" cy="5427689"/>
          </a:xfrm>
          <a:prstGeom prst="rect">
            <a:avLst/>
          </a:prstGeom>
          <a:noFill/>
          <a:ln>
            <a:noFill/>
          </a:ln>
        </p:spPr>
      </p:sp>
      <p:sp>
        <p:nvSpPr>
          <p:cNvPr id="1255" name="Google Shape;1255;p96"/>
          <p:cNvSpPr txBox="1"/>
          <p:nvPr>
            <p:ph type="title"/>
          </p:nvPr>
        </p:nvSpPr>
        <p:spPr>
          <a:xfrm>
            <a:off x="7117981" y="1768125"/>
            <a:ext cx="10351151" cy="1191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56" name="Google Shape;1256;p96"/>
          <p:cNvSpPr txBox="1"/>
          <p:nvPr>
            <p:ph idx="1" type="body"/>
          </p:nvPr>
        </p:nvSpPr>
        <p:spPr>
          <a:xfrm>
            <a:off x="7072976" y="2983260"/>
            <a:ext cx="10351151" cy="256528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2">
  <p:cSld name="Present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8" name="Google Shape;1258;p9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9" name="Google Shape;1259;p97"/>
          <p:cNvSpPr/>
          <p:nvPr/>
        </p:nvSpPr>
        <p:spPr>
          <a:xfrm>
            <a:off x="-1" y="0"/>
            <a:ext cx="3676817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9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61" name="Google Shape;1261;p97"/>
          <p:cNvSpPr/>
          <p:nvPr/>
        </p:nvSpPr>
        <p:spPr>
          <a:xfrm>
            <a:off x="772276" y="2173170"/>
            <a:ext cx="5809080" cy="5809585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97"/>
          <p:cNvSpPr/>
          <p:nvPr>
            <p:ph idx="2" type="pic"/>
          </p:nvPr>
        </p:nvSpPr>
        <p:spPr>
          <a:xfrm>
            <a:off x="963207" y="2364117"/>
            <a:ext cx="5427218" cy="5427689"/>
          </a:xfrm>
          <a:prstGeom prst="rect">
            <a:avLst/>
          </a:prstGeom>
          <a:noFill/>
          <a:ln>
            <a:noFill/>
          </a:ln>
        </p:spPr>
      </p:sp>
      <p:sp>
        <p:nvSpPr>
          <p:cNvPr id="1263" name="Google Shape;1263;p97"/>
          <p:cNvSpPr txBox="1"/>
          <p:nvPr>
            <p:ph type="title"/>
          </p:nvPr>
        </p:nvSpPr>
        <p:spPr>
          <a:xfrm>
            <a:off x="7117981" y="1543099"/>
            <a:ext cx="10351151" cy="1169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64" name="Google Shape;1264;p97"/>
          <p:cNvSpPr/>
          <p:nvPr/>
        </p:nvSpPr>
        <p:spPr>
          <a:xfrm>
            <a:off x="7133339" y="3089335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97"/>
          <p:cNvSpPr txBox="1"/>
          <p:nvPr>
            <p:ph idx="1" type="body"/>
          </p:nvPr>
        </p:nvSpPr>
        <p:spPr>
          <a:xfrm>
            <a:off x="7613036" y="3472679"/>
            <a:ext cx="9541061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6" name="Google Shape;1266;p97"/>
          <p:cNvSpPr txBox="1"/>
          <p:nvPr>
            <p:ph idx="3" type="body"/>
          </p:nvPr>
        </p:nvSpPr>
        <p:spPr>
          <a:xfrm>
            <a:off x="7613036" y="289324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7" name="Google Shape;1267;p97"/>
          <p:cNvSpPr/>
          <p:nvPr/>
        </p:nvSpPr>
        <p:spPr>
          <a:xfrm>
            <a:off x="7133339" y="4799524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97"/>
          <p:cNvSpPr txBox="1"/>
          <p:nvPr>
            <p:ph idx="4" type="body"/>
          </p:nvPr>
        </p:nvSpPr>
        <p:spPr>
          <a:xfrm>
            <a:off x="7613036" y="5182870"/>
            <a:ext cx="9541061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9" name="Google Shape;1269;p97"/>
          <p:cNvSpPr txBox="1"/>
          <p:nvPr>
            <p:ph idx="5" type="body"/>
          </p:nvPr>
        </p:nvSpPr>
        <p:spPr>
          <a:xfrm>
            <a:off x="7613036" y="460343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1">
  <p:cSld name="Impac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8"/>
          <p:cNvSpPr/>
          <p:nvPr/>
        </p:nvSpPr>
        <p:spPr>
          <a:xfrm rot="5400000">
            <a:off x="-419424" y="419424"/>
            <a:ext cx="10287001" cy="944815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697"/>
                </a:lnTo>
                <a:lnTo>
                  <a:pt x="10429" y="697"/>
                </a:lnTo>
                <a:lnTo>
                  <a:pt x="10800" y="0"/>
                </a:lnTo>
                <a:lnTo>
                  <a:pt x="11171" y="697"/>
                </a:lnTo>
                <a:lnTo>
                  <a:pt x="21600" y="6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98"/>
          <p:cNvSpPr txBox="1"/>
          <p:nvPr>
            <p:ph idx="1" type="body"/>
          </p:nvPr>
        </p:nvSpPr>
        <p:spPr>
          <a:xfrm>
            <a:off x="457240" y="2038155"/>
            <a:ext cx="8325927" cy="6390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None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7874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7874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•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7874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7874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»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3" name="Google Shape;1273;p98"/>
          <p:cNvSpPr txBox="1"/>
          <p:nvPr>
            <p:ph idx="2" type="body"/>
          </p:nvPr>
        </p:nvSpPr>
        <p:spPr>
          <a:xfrm>
            <a:off x="9863284" y="1160558"/>
            <a:ext cx="7650852" cy="79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4" name="Google Shape;1274;p98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3">
  <p:cSld name="Present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6" name="Google Shape;1276;p9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7" name="Google Shape;1277;p99"/>
          <p:cNvSpPr/>
          <p:nvPr/>
        </p:nvSpPr>
        <p:spPr>
          <a:xfrm>
            <a:off x="17065166" y="9251884"/>
            <a:ext cx="405046" cy="1035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99"/>
          <p:cNvSpPr/>
          <p:nvPr/>
        </p:nvSpPr>
        <p:spPr>
          <a:xfrm>
            <a:off x="-1" y="8204134"/>
            <a:ext cx="18286414" cy="2095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99"/>
          <p:cNvSpPr/>
          <p:nvPr/>
        </p:nvSpPr>
        <p:spPr>
          <a:xfrm>
            <a:off x="772276" y="1271021"/>
            <a:ext cx="5809080" cy="5809586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99"/>
          <p:cNvSpPr/>
          <p:nvPr>
            <p:ph idx="2" type="pic"/>
          </p:nvPr>
        </p:nvSpPr>
        <p:spPr>
          <a:xfrm>
            <a:off x="963207" y="1461969"/>
            <a:ext cx="5427218" cy="5427690"/>
          </a:xfrm>
          <a:prstGeom prst="rect">
            <a:avLst/>
          </a:prstGeom>
          <a:noFill/>
          <a:ln>
            <a:noFill/>
          </a:ln>
        </p:spPr>
      </p:sp>
      <p:sp>
        <p:nvSpPr>
          <p:cNvPr id="1281" name="Google Shape;1281;p99"/>
          <p:cNvSpPr txBox="1"/>
          <p:nvPr>
            <p:ph type="title"/>
          </p:nvPr>
        </p:nvSpPr>
        <p:spPr>
          <a:xfrm>
            <a:off x="7117981" y="901251"/>
            <a:ext cx="10351151" cy="1814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oboto Condensed Light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82" name="Google Shape;1282;p99"/>
          <p:cNvSpPr txBox="1"/>
          <p:nvPr>
            <p:ph idx="1" type="body"/>
          </p:nvPr>
        </p:nvSpPr>
        <p:spPr>
          <a:xfrm>
            <a:off x="7123775" y="2387209"/>
            <a:ext cx="10345356" cy="99054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None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080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080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•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080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080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»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3" name="Google Shape;1283;p99"/>
          <p:cNvSpPr txBox="1"/>
          <p:nvPr>
            <p:ph idx="3" type="body"/>
          </p:nvPr>
        </p:nvSpPr>
        <p:spPr>
          <a:xfrm>
            <a:off x="7085676" y="5714551"/>
            <a:ext cx="10351151" cy="176574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4" name="Google Shape;1284;p99"/>
          <p:cNvSpPr/>
          <p:nvPr/>
        </p:nvSpPr>
        <p:spPr>
          <a:xfrm>
            <a:off x="7150097" y="3515412"/>
            <a:ext cx="1966915" cy="19669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99"/>
          <p:cNvSpPr/>
          <p:nvPr/>
        </p:nvSpPr>
        <p:spPr>
          <a:xfrm>
            <a:off x="9639297" y="3515411"/>
            <a:ext cx="1966915" cy="1966915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99"/>
          <p:cNvSpPr/>
          <p:nvPr/>
        </p:nvSpPr>
        <p:spPr>
          <a:xfrm>
            <a:off x="12128497" y="3515411"/>
            <a:ext cx="1966915" cy="1966915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9"/>
          <p:cNvSpPr txBox="1"/>
          <p:nvPr>
            <p:ph idx="4" type="body"/>
          </p:nvPr>
        </p:nvSpPr>
        <p:spPr>
          <a:xfrm>
            <a:off x="7276176" y="3996482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8" name="Google Shape;1288;p99"/>
          <p:cNvSpPr txBox="1"/>
          <p:nvPr>
            <p:ph idx="5" type="body"/>
          </p:nvPr>
        </p:nvSpPr>
        <p:spPr>
          <a:xfrm>
            <a:off x="12248684" y="4003597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9" name="Google Shape;1289;p99"/>
          <p:cNvSpPr txBox="1"/>
          <p:nvPr>
            <p:ph idx="6" type="body"/>
          </p:nvPr>
        </p:nvSpPr>
        <p:spPr>
          <a:xfrm>
            <a:off x="9759484" y="3998012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0" name="Google Shape;1290;p99"/>
          <p:cNvSpPr/>
          <p:nvPr>
            <p:ph idx="7" type="pic"/>
          </p:nvPr>
        </p:nvSpPr>
        <p:spPr>
          <a:xfrm>
            <a:off x="328614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99"/>
          <p:cNvSpPr txBox="1"/>
          <p:nvPr>
            <p:ph idx="8" type="body"/>
          </p:nvPr>
        </p:nvSpPr>
        <p:spPr>
          <a:xfrm>
            <a:off x="4120246" y="86222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2" name="Google Shape;1292;p99"/>
          <p:cNvSpPr/>
          <p:nvPr>
            <p:ph idx="9" type="pic"/>
          </p:nvPr>
        </p:nvSpPr>
        <p:spPr>
          <a:xfrm>
            <a:off x="765661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93" name="Google Shape;1293;p99"/>
          <p:cNvSpPr txBox="1"/>
          <p:nvPr>
            <p:ph idx="13" type="body"/>
          </p:nvPr>
        </p:nvSpPr>
        <p:spPr>
          <a:xfrm>
            <a:off x="8490716" y="86349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4" name="Google Shape;1294;p99"/>
          <p:cNvSpPr/>
          <p:nvPr>
            <p:ph idx="14" type="pic"/>
          </p:nvPr>
        </p:nvSpPr>
        <p:spPr>
          <a:xfrm>
            <a:off x="1202541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95" name="Google Shape;1295;p99"/>
          <p:cNvSpPr txBox="1"/>
          <p:nvPr>
            <p:ph idx="15" type="body"/>
          </p:nvPr>
        </p:nvSpPr>
        <p:spPr>
          <a:xfrm>
            <a:off x="12859516" y="86222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6" name="Google Shape;1296;p9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ident">
  <p:cSld name="Presid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8" name="Google Shape;1298;p10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9" name="Google Shape;1299;p10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300" name="Google Shape;1300;p100"/>
          <p:cNvSpPr txBox="1"/>
          <p:nvPr>
            <p:ph type="title"/>
          </p:nvPr>
        </p:nvSpPr>
        <p:spPr>
          <a:xfrm>
            <a:off x="862286" y="5593550"/>
            <a:ext cx="16606846" cy="101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301" name="Google Shape;1301;p100"/>
          <p:cNvSpPr txBox="1"/>
          <p:nvPr>
            <p:ph idx="1" type="body"/>
          </p:nvPr>
        </p:nvSpPr>
        <p:spPr>
          <a:xfrm>
            <a:off x="2623105" y="7573771"/>
            <a:ext cx="13040201" cy="153016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2" name="Google Shape;1302;p100"/>
          <p:cNvSpPr/>
          <p:nvPr/>
        </p:nvSpPr>
        <p:spPr>
          <a:xfrm>
            <a:off x="6802945" y="777991"/>
            <a:ext cx="4631887" cy="4632288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00"/>
          <p:cNvSpPr/>
          <p:nvPr>
            <p:ph idx="2" type="pic"/>
          </p:nvPr>
        </p:nvSpPr>
        <p:spPr>
          <a:xfrm>
            <a:off x="7005046" y="980110"/>
            <a:ext cx="4227687" cy="4228052"/>
          </a:xfrm>
          <a:prstGeom prst="rect">
            <a:avLst/>
          </a:prstGeom>
          <a:noFill/>
          <a:ln>
            <a:noFill/>
          </a:ln>
        </p:spPr>
      </p:sp>
      <p:sp>
        <p:nvSpPr>
          <p:cNvPr id="1304" name="Google Shape;1304;p100"/>
          <p:cNvSpPr txBox="1"/>
          <p:nvPr>
            <p:ph idx="3" type="body"/>
          </p:nvPr>
        </p:nvSpPr>
        <p:spPr>
          <a:xfrm>
            <a:off x="2594582" y="6493650"/>
            <a:ext cx="1309724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05" name="Google Shape;1305;p100"/>
          <p:cNvCxnSpPr/>
          <p:nvPr/>
        </p:nvCxnSpPr>
        <p:spPr>
          <a:xfrm>
            <a:off x="2623106" y="7393750"/>
            <a:ext cx="130402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3">
  <p:cSld name="1 Colum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1"/>
          <p:cNvSpPr txBox="1"/>
          <p:nvPr>
            <p:ph idx="1" type="body"/>
          </p:nvPr>
        </p:nvSpPr>
        <p:spPr>
          <a:xfrm>
            <a:off x="1096311" y="2443200"/>
            <a:ext cx="16057786" cy="176377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8" name="Google Shape;1308;p101"/>
          <p:cNvSpPr txBox="1"/>
          <p:nvPr>
            <p:ph idx="2" type="body"/>
          </p:nvPr>
        </p:nvSpPr>
        <p:spPr>
          <a:xfrm>
            <a:off x="1096311" y="4423419"/>
            <a:ext cx="16057786" cy="32403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9" name="Google Shape;1309;p10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s">
  <p:cSld name="Missio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1312" name="Google Shape;1312;p102"/>
          <p:cNvCxnSpPr/>
          <p:nvPr/>
        </p:nvCxnSpPr>
        <p:spPr>
          <a:xfrm flipH="1" rot="10800000">
            <a:off x="2393174" y="1835920"/>
            <a:ext cx="12735697" cy="7216897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図 11" id="1313" name="Google Shape;131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01903">
            <a:off x="-1694620" y="10183701"/>
            <a:ext cx="1434757" cy="1434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02"/>
          <p:cNvSpPr txBox="1"/>
          <p:nvPr>
            <p:ph idx="1" type="body"/>
          </p:nvPr>
        </p:nvSpPr>
        <p:spPr>
          <a:xfrm>
            <a:off x="8648151" y="5638555"/>
            <a:ext cx="8682532" cy="180877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None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•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»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5" name="Google Shape;1315;p102"/>
          <p:cNvSpPr txBox="1"/>
          <p:nvPr>
            <p:ph idx="2" type="body"/>
          </p:nvPr>
        </p:nvSpPr>
        <p:spPr>
          <a:xfrm>
            <a:off x="8648151" y="7483760"/>
            <a:ext cx="8682532" cy="1575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16" name="Google Shape;1316;p102"/>
          <p:cNvGrpSpPr/>
          <p:nvPr/>
        </p:nvGrpSpPr>
        <p:grpSpPr>
          <a:xfrm>
            <a:off x="2483247" y="6718674"/>
            <a:ext cx="3914656" cy="585068"/>
            <a:chOff x="0" y="-1"/>
            <a:chExt cx="3914655" cy="585067"/>
          </a:xfrm>
        </p:grpSpPr>
        <p:sp>
          <p:nvSpPr>
            <p:cNvPr id="1317" name="Google Shape;1317;p102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02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102"/>
          <p:cNvSpPr txBox="1"/>
          <p:nvPr>
            <p:ph idx="3" type="body"/>
          </p:nvPr>
        </p:nvSpPr>
        <p:spPr>
          <a:xfrm>
            <a:off x="2572475" y="6690241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20" name="Google Shape;1320;p102"/>
          <p:cNvGrpSpPr/>
          <p:nvPr/>
        </p:nvGrpSpPr>
        <p:grpSpPr>
          <a:xfrm>
            <a:off x="6173656" y="4631874"/>
            <a:ext cx="3914657" cy="585068"/>
            <a:chOff x="0" y="-1"/>
            <a:chExt cx="3914655" cy="585067"/>
          </a:xfrm>
        </p:grpSpPr>
        <p:sp>
          <p:nvSpPr>
            <p:cNvPr id="1321" name="Google Shape;1321;p102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02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3" name="Google Shape;1323;p102"/>
          <p:cNvSpPr txBox="1"/>
          <p:nvPr>
            <p:ph idx="4" type="body"/>
          </p:nvPr>
        </p:nvSpPr>
        <p:spPr>
          <a:xfrm>
            <a:off x="6262885" y="4603441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24" name="Google Shape;1324;p102"/>
          <p:cNvGrpSpPr/>
          <p:nvPr/>
        </p:nvGrpSpPr>
        <p:grpSpPr>
          <a:xfrm>
            <a:off x="9999081" y="2471633"/>
            <a:ext cx="3914657" cy="585068"/>
            <a:chOff x="0" y="-1"/>
            <a:chExt cx="3914655" cy="585067"/>
          </a:xfrm>
        </p:grpSpPr>
        <p:sp>
          <p:nvSpPr>
            <p:cNvPr id="1325" name="Google Shape;1325;p102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02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7" name="Google Shape;1327;p102"/>
          <p:cNvSpPr txBox="1"/>
          <p:nvPr>
            <p:ph idx="5" type="body"/>
          </p:nvPr>
        </p:nvSpPr>
        <p:spPr>
          <a:xfrm>
            <a:off x="10088311" y="2443200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8" name="Google Shape;1328;p102"/>
          <p:cNvSpPr txBox="1"/>
          <p:nvPr>
            <p:ph idx="6" type="body"/>
          </p:nvPr>
        </p:nvSpPr>
        <p:spPr>
          <a:xfrm>
            <a:off x="1402345" y="5503950"/>
            <a:ext cx="5138397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9" name="Google Shape;1329;p102"/>
          <p:cNvSpPr txBox="1"/>
          <p:nvPr>
            <p:ph idx="7" type="body"/>
          </p:nvPr>
        </p:nvSpPr>
        <p:spPr>
          <a:xfrm>
            <a:off x="5174939" y="3436958"/>
            <a:ext cx="5138397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0" name="Google Shape;1330;p102"/>
          <p:cNvSpPr txBox="1"/>
          <p:nvPr>
            <p:ph idx="8" type="body"/>
          </p:nvPr>
        </p:nvSpPr>
        <p:spPr>
          <a:xfrm>
            <a:off x="9000363" y="1273069"/>
            <a:ext cx="5138398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1" name="Google Shape;1331;p102"/>
          <p:cNvSpPr txBox="1"/>
          <p:nvPr>
            <p:ph idx="9" type="body"/>
          </p:nvPr>
        </p:nvSpPr>
        <p:spPr>
          <a:xfrm>
            <a:off x="367230" y="6133610"/>
            <a:ext cx="6120681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2" name="Google Shape;1332;p102"/>
          <p:cNvSpPr txBox="1"/>
          <p:nvPr>
            <p:ph idx="13" type="body"/>
          </p:nvPr>
        </p:nvSpPr>
        <p:spPr>
          <a:xfrm>
            <a:off x="4147651" y="4063381"/>
            <a:ext cx="6120680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3" name="Google Shape;1333;p102"/>
          <p:cNvSpPr txBox="1"/>
          <p:nvPr>
            <p:ph idx="14" type="body"/>
          </p:nvPr>
        </p:nvSpPr>
        <p:spPr>
          <a:xfrm>
            <a:off x="7973076" y="1903140"/>
            <a:ext cx="6120680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34" name="Google Shape;1334;p102"/>
          <p:cNvCxnSpPr/>
          <p:nvPr/>
        </p:nvCxnSpPr>
        <p:spPr>
          <a:xfrm>
            <a:off x="8603146" y="7393750"/>
            <a:ext cx="9683268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Word - 4 List">
  <p:cSld name="1 Word - 4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6" name="Google Shape;1336;p10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7" name="Google Shape;1337;p103"/>
          <p:cNvSpPr/>
          <p:nvPr/>
        </p:nvSpPr>
        <p:spPr>
          <a:xfrm>
            <a:off x="939800" y="1788631"/>
            <a:ext cx="6572726" cy="6572727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03"/>
          <p:cNvSpPr/>
          <p:nvPr/>
        </p:nvSpPr>
        <p:spPr>
          <a:xfrm>
            <a:off x="1939272" y="2788105"/>
            <a:ext cx="4573783" cy="4573783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0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340" name="Google Shape;1340;p103"/>
          <p:cNvSpPr txBox="1"/>
          <p:nvPr>
            <p:ph idx="1" type="body"/>
          </p:nvPr>
        </p:nvSpPr>
        <p:spPr>
          <a:xfrm>
            <a:off x="10088309" y="1543099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1" name="Google Shape;1341;p103"/>
          <p:cNvCxnSpPr/>
          <p:nvPr/>
        </p:nvCxnSpPr>
        <p:spPr>
          <a:xfrm>
            <a:off x="9953294" y="1453090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103"/>
          <p:cNvSpPr txBox="1"/>
          <p:nvPr>
            <p:ph idx="2" type="body"/>
          </p:nvPr>
        </p:nvSpPr>
        <p:spPr>
          <a:xfrm>
            <a:off x="7748051" y="1858135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3" name="Google Shape;1343;p103"/>
          <p:cNvSpPr txBox="1"/>
          <p:nvPr>
            <p:ph idx="3" type="body"/>
          </p:nvPr>
        </p:nvSpPr>
        <p:spPr>
          <a:xfrm>
            <a:off x="10088309" y="3478314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4" name="Google Shape;1344;p103"/>
          <p:cNvCxnSpPr/>
          <p:nvPr/>
        </p:nvCxnSpPr>
        <p:spPr>
          <a:xfrm>
            <a:off x="9953294" y="3388304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5" name="Google Shape;1345;p103"/>
          <p:cNvSpPr txBox="1"/>
          <p:nvPr>
            <p:ph idx="4" type="body"/>
          </p:nvPr>
        </p:nvSpPr>
        <p:spPr>
          <a:xfrm>
            <a:off x="7748051" y="3793349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6" name="Google Shape;1346;p103"/>
          <p:cNvSpPr txBox="1"/>
          <p:nvPr>
            <p:ph idx="5" type="body"/>
          </p:nvPr>
        </p:nvSpPr>
        <p:spPr>
          <a:xfrm>
            <a:off x="10088309" y="5413530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7" name="Google Shape;1347;p103"/>
          <p:cNvCxnSpPr/>
          <p:nvPr/>
        </p:nvCxnSpPr>
        <p:spPr>
          <a:xfrm>
            <a:off x="9953294" y="5323520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8" name="Google Shape;1348;p103"/>
          <p:cNvSpPr txBox="1"/>
          <p:nvPr>
            <p:ph idx="6" type="body"/>
          </p:nvPr>
        </p:nvSpPr>
        <p:spPr>
          <a:xfrm>
            <a:off x="7748051" y="5728565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9" name="Google Shape;1349;p103"/>
          <p:cNvSpPr txBox="1"/>
          <p:nvPr>
            <p:ph idx="7" type="body"/>
          </p:nvPr>
        </p:nvSpPr>
        <p:spPr>
          <a:xfrm>
            <a:off x="10088309" y="7393465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50" name="Google Shape;1350;p103"/>
          <p:cNvCxnSpPr/>
          <p:nvPr/>
        </p:nvCxnSpPr>
        <p:spPr>
          <a:xfrm>
            <a:off x="9953294" y="7303455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1" name="Google Shape;1351;p103"/>
          <p:cNvSpPr txBox="1"/>
          <p:nvPr>
            <p:ph idx="8" type="body"/>
          </p:nvPr>
        </p:nvSpPr>
        <p:spPr>
          <a:xfrm>
            <a:off x="7748051" y="7708500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2" name="Google Shape;1352;p103"/>
          <p:cNvSpPr txBox="1"/>
          <p:nvPr>
            <p:ph type="title"/>
          </p:nvPr>
        </p:nvSpPr>
        <p:spPr>
          <a:xfrm>
            <a:off x="1132315" y="3838354"/>
            <a:ext cx="6480721" cy="2655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600"/>
              <a:buFont typeface="Roboto Condensed Light"/>
              <a:buNone/>
              <a:defRPr sz="66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Start">
  <p:cSld name="Timeline - Star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4" name="Google Shape;1354;p10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5" name="Google Shape;1355;p10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1356" name="Google Shape;1356;p104"/>
          <p:cNvCxnSpPr/>
          <p:nvPr/>
        </p:nvCxnSpPr>
        <p:spPr>
          <a:xfrm flipH="1">
            <a:off x="9142412" y="0"/>
            <a:ext cx="1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57" name="Google Shape;1357;p104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8" name="Google Shape;1358;p104"/>
          <p:cNvGrpSpPr/>
          <p:nvPr/>
        </p:nvGrpSpPr>
        <p:grpSpPr>
          <a:xfrm>
            <a:off x="9458241" y="2353189"/>
            <a:ext cx="6930771" cy="630073"/>
            <a:chOff x="0" y="0"/>
            <a:chExt cx="6930770" cy="630071"/>
          </a:xfrm>
        </p:grpSpPr>
        <p:sp>
          <p:nvSpPr>
            <p:cNvPr id="1359" name="Google Shape;1359;p104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04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1" name="Google Shape;1361;p104"/>
          <p:cNvSpPr txBox="1"/>
          <p:nvPr>
            <p:ph idx="1" type="body"/>
          </p:nvPr>
        </p:nvSpPr>
        <p:spPr>
          <a:xfrm>
            <a:off x="10763385" y="2249695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2" name="Google Shape;1362;p104"/>
          <p:cNvSpPr txBox="1"/>
          <p:nvPr>
            <p:ph idx="2" type="body"/>
          </p:nvPr>
        </p:nvSpPr>
        <p:spPr>
          <a:xfrm>
            <a:off x="10718380" y="2983260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3" name="Google Shape;1363;p104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4" name="Google Shape;1364;p104"/>
          <p:cNvGrpSpPr/>
          <p:nvPr/>
        </p:nvGrpSpPr>
        <p:grpSpPr>
          <a:xfrm>
            <a:off x="1852397" y="4603438"/>
            <a:ext cx="6930771" cy="630074"/>
            <a:chOff x="0" y="-1"/>
            <a:chExt cx="6930770" cy="630072"/>
          </a:xfrm>
        </p:grpSpPr>
        <p:sp>
          <p:nvSpPr>
            <p:cNvPr id="1365" name="Google Shape;1365;p104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04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7" name="Google Shape;1367;p104"/>
          <p:cNvSpPr txBox="1"/>
          <p:nvPr>
            <p:ph idx="3" type="body"/>
          </p:nvPr>
        </p:nvSpPr>
        <p:spPr>
          <a:xfrm>
            <a:off x="2257442" y="4513429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8" name="Google Shape;1368;p104"/>
          <p:cNvSpPr txBox="1"/>
          <p:nvPr>
            <p:ph idx="4" type="body"/>
          </p:nvPr>
        </p:nvSpPr>
        <p:spPr>
          <a:xfrm>
            <a:off x="2302447" y="5246996"/>
            <a:ext cx="508556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9" name="Google Shape;1369;p104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0" name="Google Shape;1370;p104"/>
          <p:cNvGrpSpPr/>
          <p:nvPr/>
        </p:nvGrpSpPr>
        <p:grpSpPr>
          <a:xfrm>
            <a:off x="9458241" y="6673669"/>
            <a:ext cx="6930771" cy="630073"/>
            <a:chOff x="0" y="0"/>
            <a:chExt cx="6930770" cy="630071"/>
          </a:xfrm>
        </p:grpSpPr>
        <p:sp>
          <p:nvSpPr>
            <p:cNvPr id="1371" name="Google Shape;1371;p104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04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3" name="Google Shape;1373;p104"/>
          <p:cNvSpPr txBox="1"/>
          <p:nvPr>
            <p:ph idx="5" type="body"/>
          </p:nvPr>
        </p:nvSpPr>
        <p:spPr>
          <a:xfrm>
            <a:off x="10763385" y="657017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4" name="Google Shape;1374;p104"/>
          <p:cNvSpPr txBox="1"/>
          <p:nvPr>
            <p:ph idx="6" type="body"/>
          </p:nvPr>
        </p:nvSpPr>
        <p:spPr>
          <a:xfrm>
            <a:off x="10718380" y="7303741"/>
            <a:ext cx="512052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5" name="Google Shape;1375;p104"/>
          <p:cNvSpPr txBox="1"/>
          <p:nvPr>
            <p:ph idx="7" type="body"/>
          </p:nvPr>
        </p:nvSpPr>
        <p:spPr>
          <a:xfrm>
            <a:off x="637260" y="372969"/>
            <a:ext cx="7045909" cy="135873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6" name="Google Shape;1376;p104"/>
          <p:cNvSpPr txBox="1"/>
          <p:nvPr>
            <p:ph idx="8" type="body"/>
          </p:nvPr>
        </p:nvSpPr>
        <p:spPr>
          <a:xfrm>
            <a:off x="637260" y="1768125"/>
            <a:ext cx="7045909" cy="22502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77" name="Google Shape;1377;p104"/>
          <p:cNvCxnSpPr/>
          <p:nvPr/>
        </p:nvCxnSpPr>
        <p:spPr>
          <a:xfrm>
            <a:off x="-1" y="1678115"/>
            <a:ext cx="7793058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8" name="Google Shape;1378;p104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04"/>
          <p:cNvSpPr txBox="1"/>
          <p:nvPr>
            <p:ph idx="9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0" name="Google Shape;1380;p104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04"/>
          <p:cNvSpPr txBox="1"/>
          <p:nvPr>
            <p:ph idx="13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Middle">
  <p:cSld name="Timeline - Midd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0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4" name="Google Shape;1384;p10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385" name="Google Shape;1385;p105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05"/>
          <p:cNvSpPr txBox="1"/>
          <p:nvPr>
            <p:ph idx="1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87" name="Google Shape;1387;p105"/>
          <p:cNvCxnSpPr/>
          <p:nvPr/>
        </p:nvCxnSpPr>
        <p:spPr>
          <a:xfrm flipH="1">
            <a:off x="9142412" y="0"/>
            <a:ext cx="1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88" name="Google Shape;1388;p105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9" name="Google Shape;1389;p105"/>
          <p:cNvGrpSpPr/>
          <p:nvPr/>
        </p:nvGrpSpPr>
        <p:grpSpPr>
          <a:xfrm>
            <a:off x="9458241" y="4558434"/>
            <a:ext cx="6930771" cy="630073"/>
            <a:chOff x="0" y="0"/>
            <a:chExt cx="6930770" cy="630071"/>
          </a:xfrm>
        </p:grpSpPr>
        <p:sp>
          <p:nvSpPr>
            <p:cNvPr id="1390" name="Google Shape;1390;p105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05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2" name="Google Shape;1392;p105"/>
          <p:cNvSpPr txBox="1"/>
          <p:nvPr>
            <p:ph idx="2" type="body"/>
          </p:nvPr>
        </p:nvSpPr>
        <p:spPr>
          <a:xfrm>
            <a:off x="10763385" y="4454940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3" name="Google Shape;1393;p105"/>
          <p:cNvSpPr txBox="1"/>
          <p:nvPr>
            <p:ph idx="3" type="body"/>
          </p:nvPr>
        </p:nvSpPr>
        <p:spPr>
          <a:xfrm>
            <a:off x="10718380" y="5188506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4" name="Google Shape;1394;p105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5" name="Google Shape;1395;p105"/>
          <p:cNvGrpSpPr/>
          <p:nvPr/>
        </p:nvGrpSpPr>
        <p:grpSpPr>
          <a:xfrm>
            <a:off x="1852397" y="6700848"/>
            <a:ext cx="6930771" cy="630074"/>
            <a:chOff x="0" y="-1"/>
            <a:chExt cx="6930770" cy="630072"/>
          </a:xfrm>
        </p:grpSpPr>
        <p:sp>
          <p:nvSpPr>
            <p:cNvPr id="1396" name="Google Shape;1396;p105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05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8" name="Google Shape;1398;p105"/>
          <p:cNvSpPr txBox="1"/>
          <p:nvPr>
            <p:ph idx="4" type="body"/>
          </p:nvPr>
        </p:nvSpPr>
        <p:spPr>
          <a:xfrm>
            <a:off x="2257442" y="659735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9" name="Google Shape;1399;p105"/>
          <p:cNvSpPr txBox="1"/>
          <p:nvPr>
            <p:ph idx="5" type="body"/>
          </p:nvPr>
        </p:nvSpPr>
        <p:spPr>
          <a:xfrm>
            <a:off x="2302447" y="7330920"/>
            <a:ext cx="508556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0" name="Google Shape;1400;p105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05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05"/>
          <p:cNvSpPr txBox="1"/>
          <p:nvPr>
            <p:ph idx="6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03" name="Google Shape;1403;p105"/>
          <p:cNvGrpSpPr/>
          <p:nvPr/>
        </p:nvGrpSpPr>
        <p:grpSpPr>
          <a:xfrm>
            <a:off x="1852397" y="2366673"/>
            <a:ext cx="6930771" cy="630074"/>
            <a:chOff x="0" y="-1"/>
            <a:chExt cx="6930770" cy="630072"/>
          </a:xfrm>
        </p:grpSpPr>
        <p:sp>
          <p:nvSpPr>
            <p:cNvPr id="1404" name="Google Shape;1404;p105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05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105"/>
          <p:cNvSpPr txBox="1"/>
          <p:nvPr>
            <p:ph idx="7" type="body"/>
          </p:nvPr>
        </p:nvSpPr>
        <p:spPr>
          <a:xfrm>
            <a:off x="2257442" y="2263180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7" name="Google Shape;1407;p105"/>
          <p:cNvSpPr txBox="1"/>
          <p:nvPr>
            <p:ph idx="8" type="body"/>
          </p:nvPr>
        </p:nvSpPr>
        <p:spPr>
          <a:xfrm>
            <a:off x="2302447" y="2996745"/>
            <a:ext cx="508556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Points and Big Title" showMasterSp="0">
  <p:cSld name="1_3 Points and Big Title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43"/>
          <p:cNvCxnSpPr/>
          <p:nvPr/>
        </p:nvCxnSpPr>
        <p:spPr>
          <a:xfrm flipH="1" rot="10800000">
            <a:off x="17289110" y="9508983"/>
            <a:ext cx="2" cy="77801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43"/>
          <p:cNvSpPr/>
          <p:nvPr/>
        </p:nvSpPr>
        <p:spPr>
          <a:xfrm rot="10800000">
            <a:off x="16421955" y="-1371"/>
            <a:ext cx="1864460" cy="235039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3"/>
          <p:cNvSpPr/>
          <p:nvPr/>
        </p:nvSpPr>
        <p:spPr>
          <a:xfrm rot="10800000">
            <a:off x="14212397" y="-1371"/>
            <a:ext cx="4095457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-1" y="0"/>
            <a:ext cx="765085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3"/>
          <p:cNvSpPr txBox="1"/>
          <p:nvPr>
            <p:ph idx="1" type="body"/>
          </p:nvPr>
        </p:nvSpPr>
        <p:spPr>
          <a:xfrm>
            <a:off x="727271" y="1228063"/>
            <a:ext cx="16831871" cy="2459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None/>
              <a:defRPr sz="15000">
                <a:solidFill>
                  <a:srgbClr val="FFFFFF"/>
                </a:solidFill>
              </a:defRPr>
            </a:lvl1pPr>
            <a:lvl2pPr indent="-1181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–"/>
              <a:defRPr sz="15000">
                <a:solidFill>
                  <a:srgbClr val="FFFFFF"/>
                </a:solidFill>
              </a:defRPr>
            </a:lvl2pPr>
            <a:lvl3pPr indent="-1181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•"/>
              <a:defRPr sz="15000">
                <a:solidFill>
                  <a:srgbClr val="FFFFFF"/>
                </a:solidFill>
              </a:defRPr>
            </a:lvl3pPr>
            <a:lvl4pPr indent="-1181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–"/>
              <a:defRPr sz="15000">
                <a:solidFill>
                  <a:srgbClr val="FFFFFF"/>
                </a:solidFill>
              </a:defRPr>
            </a:lvl4pPr>
            <a:lvl5pPr indent="-1181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»"/>
              <a:defRPr sz="150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2" type="body"/>
          </p:nvPr>
        </p:nvSpPr>
        <p:spPr>
          <a:xfrm>
            <a:off x="727271" y="3405437"/>
            <a:ext cx="16831872" cy="99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43"/>
          <p:cNvSpPr/>
          <p:nvPr>
            <p:ph idx="3" type="pic"/>
          </p:nvPr>
        </p:nvSpPr>
        <p:spPr>
          <a:xfrm>
            <a:off x="3202545" y="5638555"/>
            <a:ext cx="1530173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/>
          <p:nvPr>
            <p:ph idx="4" type="body"/>
          </p:nvPr>
        </p:nvSpPr>
        <p:spPr>
          <a:xfrm>
            <a:off x="1627371" y="7838164"/>
            <a:ext cx="4725526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5" type="body"/>
          </p:nvPr>
        </p:nvSpPr>
        <p:spPr>
          <a:xfrm>
            <a:off x="1627371" y="7258735"/>
            <a:ext cx="4725526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43"/>
          <p:cNvSpPr/>
          <p:nvPr>
            <p:ph idx="6" type="pic"/>
          </p:nvPr>
        </p:nvSpPr>
        <p:spPr>
          <a:xfrm>
            <a:off x="8378121" y="5638555"/>
            <a:ext cx="1530172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43"/>
          <p:cNvSpPr txBox="1"/>
          <p:nvPr>
            <p:ph idx="7" type="body"/>
          </p:nvPr>
        </p:nvSpPr>
        <p:spPr>
          <a:xfrm>
            <a:off x="6802945" y="7838164"/>
            <a:ext cx="4725528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3"/>
          <p:cNvSpPr txBox="1"/>
          <p:nvPr>
            <p:ph idx="8" type="body"/>
          </p:nvPr>
        </p:nvSpPr>
        <p:spPr>
          <a:xfrm>
            <a:off x="6802945" y="7258735"/>
            <a:ext cx="4725528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3"/>
          <p:cNvSpPr/>
          <p:nvPr>
            <p:ph idx="9" type="pic"/>
          </p:nvPr>
        </p:nvSpPr>
        <p:spPr>
          <a:xfrm>
            <a:off x="13553696" y="5638555"/>
            <a:ext cx="1530172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3"/>
          <p:cNvSpPr txBox="1"/>
          <p:nvPr>
            <p:ph idx="13" type="body"/>
          </p:nvPr>
        </p:nvSpPr>
        <p:spPr>
          <a:xfrm>
            <a:off x="11978520" y="7838164"/>
            <a:ext cx="4725526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4" type="body"/>
          </p:nvPr>
        </p:nvSpPr>
        <p:spPr>
          <a:xfrm>
            <a:off x="11978520" y="7258735"/>
            <a:ext cx="4725526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1238" y="591677"/>
            <a:ext cx="9103646" cy="910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951" y="0"/>
            <a:ext cx="1722584" cy="2262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End">
  <p:cSld name="Timeline - E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9" name="Google Shape;1409;p10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0" name="Google Shape;1410;p10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11" name="Google Shape;1411;p106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06"/>
          <p:cNvSpPr txBox="1"/>
          <p:nvPr>
            <p:ph idx="1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13" name="Google Shape;1413;p106"/>
          <p:cNvCxnSpPr/>
          <p:nvPr/>
        </p:nvCxnSpPr>
        <p:spPr>
          <a:xfrm flipH="1">
            <a:off x="9142412" y="-1"/>
            <a:ext cx="1" cy="968900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4" name="Google Shape;1414;p106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5" name="Google Shape;1415;p106"/>
          <p:cNvGrpSpPr/>
          <p:nvPr/>
        </p:nvGrpSpPr>
        <p:grpSpPr>
          <a:xfrm>
            <a:off x="9458241" y="2353189"/>
            <a:ext cx="6930771" cy="630073"/>
            <a:chOff x="0" y="0"/>
            <a:chExt cx="6930770" cy="630071"/>
          </a:xfrm>
        </p:grpSpPr>
        <p:sp>
          <p:nvSpPr>
            <p:cNvPr id="1416" name="Google Shape;1416;p106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06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8" name="Google Shape;1418;p106"/>
          <p:cNvSpPr txBox="1"/>
          <p:nvPr>
            <p:ph idx="2" type="body"/>
          </p:nvPr>
        </p:nvSpPr>
        <p:spPr>
          <a:xfrm>
            <a:off x="10763385" y="2249695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9" name="Google Shape;1419;p106"/>
          <p:cNvSpPr txBox="1"/>
          <p:nvPr>
            <p:ph idx="3" type="body"/>
          </p:nvPr>
        </p:nvSpPr>
        <p:spPr>
          <a:xfrm>
            <a:off x="10718380" y="2983260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0" name="Google Shape;1420;p106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1" name="Google Shape;1421;p106"/>
          <p:cNvGrpSpPr/>
          <p:nvPr/>
        </p:nvGrpSpPr>
        <p:grpSpPr>
          <a:xfrm>
            <a:off x="1852397" y="4571918"/>
            <a:ext cx="6930771" cy="630074"/>
            <a:chOff x="0" y="-1"/>
            <a:chExt cx="6930770" cy="630072"/>
          </a:xfrm>
        </p:grpSpPr>
        <p:sp>
          <p:nvSpPr>
            <p:cNvPr id="1422" name="Google Shape;1422;p106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06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4" name="Google Shape;1424;p106"/>
          <p:cNvSpPr txBox="1"/>
          <p:nvPr>
            <p:ph idx="4" type="body"/>
          </p:nvPr>
        </p:nvSpPr>
        <p:spPr>
          <a:xfrm>
            <a:off x="2257442" y="446842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5" name="Google Shape;1425;p106"/>
          <p:cNvSpPr txBox="1"/>
          <p:nvPr>
            <p:ph idx="5" type="body"/>
          </p:nvPr>
        </p:nvSpPr>
        <p:spPr>
          <a:xfrm>
            <a:off x="2302447" y="5201991"/>
            <a:ext cx="508556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6" name="Google Shape;1426;p106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7" name="Google Shape;1427;p106"/>
          <p:cNvGrpSpPr/>
          <p:nvPr/>
        </p:nvGrpSpPr>
        <p:grpSpPr>
          <a:xfrm>
            <a:off x="9458241" y="6673669"/>
            <a:ext cx="6930771" cy="630073"/>
            <a:chOff x="0" y="0"/>
            <a:chExt cx="6930770" cy="630071"/>
          </a:xfrm>
        </p:grpSpPr>
        <p:sp>
          <p:nvSpPr>
            <p:cNvPr id="1428" name="Google Shape;1428;p106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06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0" name="Google Shape;1430;p106"/>
          <p:cNvSpPr txBox="1"/>
          <p:nvPr>
            <p:ph idx="6" type="body"/>
          </p:nvPr>
        </p:nvSpPr>
        <p:spPr>
          <a:xfrm>
            <a:off x="10763385" y="657017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1" name="Google Shape;1431;p106"/>
          <p:cNvSpPr txBox="1"/>
          <p:nvPr>
            <p:ph idx="7" type="body"/>
          </p:nvPr>
        </p:nvSpPr>
        <p:spPr>
          <a:xfrm>
            <a:off x="10718380" y="7303741"/>
            <a:ext cx="512052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2" name="Google Shape;1432;p106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06"/>
          <p:cNvSpPr txBox="1"/>
          <p:nvPr>
            <p:ph idx="8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row">
  <p:cSld name="Arrow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07"/>
          <p:cNvSpPr/>
          <p:nvPr/>
        </p:nvSpPr>
        <p:spPr>
          <a:xfrm rot="151729">
            <a:off x="10521330" y="3403658"/>
            <a:ext cx="807523" cy="28897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166" y="6199"/>
                </a:lnTo>
                <a:lnTo>
                  <a:pt x="21600" y="21600"/>
                </a:lnTo>
                <a:lnTo>
                  <a:pt x="0" y="14624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07"/>
          <p:cNvSpPr/>
          <p:nvPr/>
        </p:nvSpPr>
        <p:spPr>
          <a:xfrm rot="257369">
            <a:off x="5185259" y="5869918"/>
            <a:ext cx="735605" cy="269345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7075" y="5126"/>
                </a:lnTo>
                <a:lnTo>
                  <a:pt x="21600" y="21600"/>
                </a:lnTo>
                <a:lnTo>
                  <a:pt x="0" y="15116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0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38" name="Google Shape;1438;p107"/>
          <p:cNvSpPr/>
          <p:nvPr/>
        </p:nvSpPr>
        <p:spPr>
          <a:xfrm rot="3102645">
            <a:off x="12136691" y="687136"/>
            <a:ext cx="2477968" cy="6357060"/>
          </a:xfrm>
          <a:custGeom>
            <a:rect b="b" l="l" r="r" t="t"/>
            <a:pathLst>
              <a:path extrusionOk="0" h="21600" w="21600">
                <a:moveTo>
                  <a:pt x="0" y="4210"/>
                </a:moveTo>
                <a:lnTo>
                  <a:pt x="10800" y="0"/>
                </a:lnTo>
                <a:lnTo>
                  <a:pt x="21600" y="4210"/>
                </a:lnTo>
                <a:lnTo>
                  <a:pt x="16200" y="421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42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07"/>
          <p:cNvSpPr/>
          <p:nvPr/>
        </p:nvSpPr>
        <p:spPr>
          <a:xfrm rot="-7674302">
            <a:off x="3105361" y="5193539"/>
            <a:ext cx="874065" cy="5122277"/>
          </a:xfrm>
          <a:prstGeom prst="triangle">
            <a:avLst>
              <a:gd fmla="val 50000" name="adj"/>
            </a:avLst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07"/>
          <p:cNvSpPr/>
          <p:nvPr/>
        </p:nvSpPr>
        <p:spPr>
          <a:xfrm rot="-2310839">
            <a:off x="4713644" y="5437249"/>
            <a:ext cx="6968744" cy="1093043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107"/>
          <p:cNvGrpSpPr/>
          <p:nvPr/>
        </p:nvGrpSpPr>
        <p:grpSpPr>
          <a:xfrm>
            <a:off x="4257656" y="6155099"/>
            <a:ext cx="827904" cy="827904"/>
            <a:chOff x="0" y="0"/>
            <a:chExt cx="827902" cy="827902"/>
          </a:xfrm>
        </p:grpSpPr>
        <p:sp>
          <p:nvSpPr>
            <p:cNvPr id="1442" name="Google Shape;1442;p107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07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444" name="Google Shape;1444;p107"/>
          <p:cNvGrpSpPr/>
          <p:nvPr/>
        </p:nvGrpSpPr>
        <p:grpSpPr>
          <a:xfrm>
            <a:off x="7370113" y="6322204"/>
            <a:ext cx="827904" cy="827904"/>
            <a:chOff x="0" y="0"/>
            <a:chExt cx="827902" cy="827902"/>
          </a:xfrm>
        </p:grpSpPr>
        <p:sp>
          <p:nvSpPr>
            <p:cNvPr id="1445" name="Google Shape;1445;p107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07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447" name="Google Shape;1447;p107"/>
          <p:cNvGrpSpPr/>
          <p:nvPr/>
        </p:nvGrpSpPr>
        <p:grpSpPr>
          <a:xfrm>
            <a:off x="9555832" y="3685457"/>
            <a:ext cx="827904" cy="827904"/>
            <a:chOff x="0" y="0"/>
            <a:chExt cx="827902" cy="827902"/>
          </a:xfrm>
        </p:grpSpPr>
        <p:sp>
          <p:nvSpPr>
            <p:cNvPr id="1448" name="Google Shape;1448;p107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07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450" name="Google Shape;1450;p107"/>
          <p:cNvGrpSpPr/>
          <p:nvPr/>
        </p:nvGrpSpPr>
        <p:grpSpPr>
          <a:xfrm>
            <a:off x="13375675" y="3608273"/>
            <a:ext cx="827904" cy="827904"/>
            <a:chOff x="0" y="0"/>
            <a:chExt cx="827902" cy="827902"/>
          </a:xfrm>
        </p:grpSpPr>
        <p:sp>
          <p:nvSpPr>
            <p:cNvPr id="1451" name="Google Shape;1451;p107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07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1453" name="Google Shape;1453;p107"/>
          <p:cNvSpPr txBox="1"/>
          <p:nvPr>
            <p:ph idx="1" type="body"/>
          </p:nvPr>
        </p:nvSpPr>
        <p:spPr>
          <a:xfrm>
            <a:off x="465695" y="4552800"/>
            <a:ext cx="4312026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4" name="Google Shape;1454;p107"/>
          <p:cNvSpPr txBox="1"/>
          <p:nvPr>
            <p:ph idx="2" type="body"/>
          </p:nvPr>
        </p:nvSpPr>
        <p:spPr>
          <a:xfrm>
            <a:off x="465695" y="4011540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5" name="Google Shape;1455;p107"/>
          <p:cNvSpPr txBox="1"/>
          <p:nvPr>
            <p:ph idx="3" type="body"/>
          </p:nvPr>
        </p:nvSpPr>
        <p:spPr>
          <a:xfrm>
            <a:off x="8333116" y="7110310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6" name="Google Shape;1456;p107"/>
          <p:cNvSpPr txBox="1"/>
          <p:nvPr>
            <p:ph idx="4" type="body"/>
          </p:nvPr>
        </p:nvSpPr>
        <p:spPr>
          <a:xfrm>
            <a:off x="8333116" y="6569050"/>
            <a:ext cx="4312027" cy="64502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7" name="Google Shape;1457;p107"/>
          <p:cNvSpPr txBox="1"/>
          <p:nvPr>
            <p:ph idx="5" type="body"/>
          </p:nvPr>
        </p:nvSpPr>
        <p:spPr>
          <a:xfrm>
            <a:off x="8648151" y="1634309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8" name="Google Shape;1458;p107"/>
          <p:cNvSpPr txBox="1"/>
          <p:nvPr>
            <p:ph idx="6" type="body"/>
          </p:nvPr>
        </p:nvSpPr>
        <p:spPr>
          <a:xfrm>
            <a:off x="8648151" y="1093050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9" name="Google Shape;1459;p107"/>
          <p:cNvSpPr txBox="1"/>
          <p:nvPr>
            <p:ph idx="7" type="body"/>
          </p:nvPr>
        </p:nvSpPr>
        <p:spPr>
          <a:xfrm>
            <a:off x="13517145" y="5144699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0" name="Google Shape;1460;p107"/>
          <p:cNvSpPr txBox="1"/>
          <p:nvPr>
            <p:ph idx="8" type="body"/>
          </p:nvPr>
        </p:nvSpPr>
        <p:spPr>
          <a:xfrm>
            <a:off x="13517145" y="4603439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61" name="Google Shape;1461;p107"/>
          <p:cNvCxnSpPr/>
          <p:nvPr/>
        </p:nvCxnSpPr>
        <p:spPr>
          <a:xfrm rot="10800000">
            <a:off x="7192" y="2791178"/>
            <a:ext cx="801234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2" name="Google Shape;1462;p107"/>
          <p:cNvSpPr txBox="1"/>
          <p:nvPr>
            <p:ph idx="9" type="body"/>
          </p:nvPr>
        </p:nvSpPr>
        <p:spPr>
          <a:xfrm>
            <a:off x="586568" y="578034"/>
            <a:ext cx="6030672" cy="22131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s">
  <p:cSld name="4 Step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65" name="Google Shape;1465;p108"/>
          <p:cNvSpPr/>
          <p:nvPr/>
        </p:nvSpPr>
        <p:spPr>
          <a:xfrm>
            <a:off x="3424072" y="2668223"/>
            <a:ext cx="5482939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08"/>
          <p:cNvSpPr/>
          <p:nvPr/>
        </p:nvSpPr>
        <p:spPr>
          <a:xfrm flipH="1">
            <a:off x="405325" y="1093050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108"/>
          <p:cNvSpPr/>
          <p:nvPr/>
        </p:nvSpPr>
        <p:spPr>
          <a:xfrm flipH="1">
            <a:off x="3438676" y="3210524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08"/>
          <p:cNvSpPr/>
          <p:nvPr/>
        </p:nvSpPr>
        <p:spPr>
          <a:xfrm>
            <a:off x="6443667" y="4785700"/>
            <a:ext cx="5482940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08"/>
          <p:cNvSpPr/>
          <p:nvPr/>
        </p:nvSpPr>
        <p:spPr>
          <a:xfrm flipH="1">
            <a:off x="6465942" y="5328001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08"/>
          <p:cNvSpPr/>
          <p:nvPr/>
        </p:nvSpPr>
        <p:spPr>
          <a:xfrm>
            <a:off x="9470934" y="6903176"/>
            <a:ext cx="5482940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08"/>
          <p:cNvSpPr/>
          <p:nvPr/>
        </p:nvSpPr>
        <p:spPr>
          <a:xfrm flipH="1">
            <a:off x="9476255" y="7445477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08"/>
          <p:cNvSpPr/>
          <p:nvPr/>
        </p:nvSpPr>
        <p:spPr>
          <a:xfrm flipH="1">
            <a:off x="405326" y="1093050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08"/>
          <p:cNvSpPr/>
          <p:nvPr/>
        </p:nvSpPr>
        <p:spPr>
          <a:xfrm flipH="1">
            <a:off x="3438676" y="3210523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08"/>
          <p:cNvSpPr/>
          <p:nvPr/>
        </p:nvSpPr>
        <p:spPr>
          <a:xfrm flipH="1">
            <a:off x="6465942" y="5327999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08"/>
          <p:cNvSpPr/>
          <p:nvPr/>
        </p:nvSpPr>
        <p:spPr>
          <a:xfrm flipH="1">
            <a:off x="9470934" y="7445475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08"/>
          <p:cNvSpPr txBox="1"/>
          <p:nvPr>
            <p:ph idx="1" type="body"/>
          </p:nvPr>
        </p:nvSpPr>
        <p:spPr>
          <a:xfrm>
            <a:off x="960200" y="1269410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None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•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»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7" name="Google Shape;1477;p108"/>
          <p:cNvSpPr txBox="1"/>
          <p:nvPr>
            <p:ph idx="2" type="body"/>
          </p:nvPr>
        </p:nvSpPr>
        <p:spPr>
          <a:xfrm>
            <a:off x="4008647" y="3383822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8" name="Google Shape;1478;p108"/>
          <p:cNvSpPr txBox="1"/>
          <p:nvPr>
            <p:ph idx="3" type="body"/>
          </p:nvPr>
        </p:nvSpPr>
        <p:spPr>
          <a:xfrm>
            <a:off x="7035913" y="5501299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9" name="Google Shape;1479;p108"/>
          <p:cNvSpPr txBox="1"/>
          <p:nvPr>
            <p:ph idx="4" type="body"/>
          </p:nvPr>
        </p:nvSpPr>
        <p:spPr>
          <a:xfrm>
            <a:off x="10040904" y="7618775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0" name="Google Shape;1480;p108"/>
          <p:cNvSpPr txBox="1"/>
          <p:nvPr>
            <p:ph idx="5" type="body"/>
          </p:nvPr>
        </p:nvSpPr>
        <p:spPr>
          <a:xfrm>
            <a:off x="2167430" y="1002439"/>
            <a:ext cx="6120682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1" name="Google Shape;1481;p108"/>
          <p:cNvSpPr txBox="1"/>
          <p:nvPr>
            <p:ph idx="6" type="body"/>
          </p:nvPr>
        </p:nvSpPr>
        <p:spPr>
          <a:xfrm>
            <a:off x="2438449" y="1723121"/>
            <a:ext cx="5972973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2" name="Google Shape;1482;p108"/>
          <p:cNvSpPr txBox="1"/>
          <p:nvPr>
            <p:ph idx="7" type="body"/>
          </p:nvPr>
        </p:nvSpPr>
        <p:spPr>
          <a:xfrm>
            <a:off x="5219874" y="3119913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3" name="Google Shape;1483;p108"/>
          <p:cNvSpPr txBox="1"/>
          <p:nvPr>
            <p:ph idx="8" type="body"/>
          </p:nvPr>
        </p:nvSpPr>
        <p:spPr>
          <a:xfrm>
            <a:off x="5490893" y="3840595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4" name="Google Shape;1484;p108"/>
          <p:cNvSpPr txBox="1"/>
          <p:nvPr>
            <p:ph idx="9" type="body"/>
          </p:nvPr>
        </p:nvSpPr>
        <p:spPr>
          <a:xfrm>
            <a:off x="8206875" y="5237390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5" name="Google Shape;1485;p108"/>
          <p:cNvSpPr txBox="1"/>
          <p:nvPr>
            <p:ph idx="13" type="body"/>
          </p:nvPr>
        </p:nvSpPr>
        <p:spPr>
          <a:xfrm>
            <a:off x="8477894" y="5958073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6" name="Google Shape;1486;p108"/>
          <p:cNvSpPr txBox="1"/>
          <p:nvPr>
            <p:ph idx="14" type="body"/>
          </p:nvPr>
        </p:nvSpPr>
        <p:spPr>
          <a:xfrm>
            <a:off x="11225141" y="73548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7" name="Google Shape;1487;p108"/>
          <p:cNvSpPr txBox="1"/>
          <p:nvPr>
            <p:ph idx="15" type="body"/>
          </p:nvPr>
        </p:nvSpPr>
        <p:spPr>
          <a:xfrm>
            <a:off x="11496160" y="8075548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8" name="Google Shape;1488;p108"/>
          <p:cNvSpPr txBox="1"/>
          <p:nvPr>
            <p:ph idx="16" type="body"/>
          </p:nvPr>
        </p:nvSpPr>
        <p:spPr>
          <a:xfrm>
            <a:off x="630068" y="5671751"/>
            <a:ext cx="6088233" cy="20906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9" name="Google Shape;1489;p108"/>
          <p:cNvSpPr txBox="1"/>
          <p:nvPr>
            <p:ph idx="17" type="body"/>
          </p:nvPr>
        </p:nvSpPr>
        <p:spPr>
          <a:xfrm>
            <a:off x="630069" y="7798795"/>
            <a:ext cx="7658042" cy="1575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90" name="Google Shape;1490;p108"/>
          <p:cNvCxnSpPr/>
          <p:nvPr/>
        </p:nvCxnSpPr>
        <p:spPr>
          <a:xfrm>
            <a:off x="-1" y="7708785"/>
            <a:ext cx="8288113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4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93" name="Google Shape;1493;p109"/>
          <p:cNvSpPr/>
          <p:nvPr/>
        </p:nvSpPr>
        <p:spPr>
          <a:xfrm>
            <a:off x="852615" y="2488885"/>
            <a:ext cx="16852860" cy="2436786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09"/>
          <p:cNvSpPr/>
          <p:nvPr/>
        </p:nvSpPr>
        <p:spPr>
          <a:xfrm>
            <a:off x="617837" y="3856113"/>
            <a:ext cx="17087638" cy="1307556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09"/>
          <p:cNvSpPr/>
          <p:nvPr/>
        </p:nvSpPr>
        <p:spPr>
          <a:xfrm flipH="1" rot="10800000">
            <a:off x="617837" y="5219032"/>
            <a:ext cx="17087638" cy="1307556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09"/>
          <p:cNvSpPr/>
          <p:nvPr/>
        </p:nvSpPr>
        <p:spPr>
          <a:xfrm flipH="1" rot="10800000">
            <a:off x="852615" y="5458626"/>
            <a:ext cx="16852860" cy="2436786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09"/>
          <p:cNvSpPr/>
          <p:nvPr>
            <p:ph idx="2" type="pic"/>
          </p:nvPr>
        </p:nvSpPr>
        <p:spPr>
          <a:xfrm>
            <a:off x="10448350" y="2753104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8" name="Google Shape;1498;p109"/>
          <p:cNvSpPr/>
          <p:nvPr>
            <p:ph idx="3" type="pic"/>
          </p:nvPr>
        </p:nvSpPr>
        <p:spPr>
          <a:xfrm>
            <a:off x="10448350" y="4104964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9" name="Google Shape;1499;p109"/>
          <p:cNvSpPr/>
          <p:nvPr>
            <p:ph idx="4" type="pic"/>
          </p:nvPr>
        </p:nvSpPr>
        <p:spPr>
          <a:xfrm>
            <a:off x="10448350" y="5456823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500" name="Google Shape;1500;p109"/>
          <p:cNvSpPr/>
          <p:nvPr>
            <p:ph idx="5" type="pic"/>
          </p:nvPr>
        </p:nvSpPr>
        <p:spPr>
          <a:xfrm>
            <a:off x="10448350" y="6808685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501" name="Google Shape;1501;p109"/>
          <p:cNvSpPr txBox="1"/>
          <p:nvPr>
            <p:ph idx="1" type="body"/>
          </p:nvPr>
        </p:nvSpPr>
        <p:spPr>
          <a:xfrm>
            <a:off x="11316140" y="2566146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2" name="Google Shape;1502;p109"/>
          <p:cNvSpPr txBox="1"/>
          <p:nvPr>
            <p:ph idx="6" type="body"/>
          </p:nvPr>
        </p:nvSpPr>
        <p:spPr>
          <a:xfrm>
            <a:off x="11316140" y="3935259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3" name="Google Shape;1503;p109"/>
          <p:cNvSpPr txBox="1"/>
          <p:nvPr>
            <p:ph idx="7" type="body"/>
          </p:nvPr>
        </p:nvSpPr>
        <p:spPr>
          <a:xfrm>
            <a:off x="11316140" y="5298178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4" name="Google Shape;1504;p109"/>
          <p:cNvSpPr txBox="1"/>
          <p:nvPr>
            <p:ph idx="8" type="body"/>
          </p:nvPr>
        </p:nvSpPr>
        <p:spPr>
          <a:xfrm>
            <a:off x="11316140" y="6661602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5" name="Google Shape;1505;p109"/>
          <p:cNvSpPr txBox="1"/>
          <p:nvPr>
            <p:ph idx="9" type="body"/>
          </p:nvPr>
        </p:nvSpPr>
        <p:spPr>
          <a:xfrm>
            <a:off x="1042305" y="2488886"/>
            <a:ext cx="6840761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6" name="Google Shape;1506;p109"/>
          <p:cNvSpPr txBox="1"/>
          <p:nvPr>
            <p:ph idx="13" type="body"/>
          </p:nvPr>
        </p:nvSpPr>
        <p:spPr>
          <a:xfrm>
            <a:off x="1042305" y="5784005"/>
            <a:ext cx="6840761" cy="25548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">
  <p:cSld name="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8" name="Google Shape;1508;p11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9" name="Google Shape;1509;p110"/>
          <p:cNvCxnSpPr/>
          <p:nvPr/>
        </p:nvCxnSpPr>
        <p:spPr>
          <a:xfrm rot="10800000">
            <a:off x="7192" y="7631704"/>
            <a:ext cx="9259472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0" name="Google Shape;1510;p110"/>
          <p:cNvSpPr/>
          <p:nvPr/>
        </p:nvSpPr>
        <p:spPr>
          <a:xfrm rot="-3600000">
            <a:off x="7641770" y="8548320"/>
            <a:ext cx="2942562" cy="144759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14862" y="21600"/>
                </a:lnTo>
                <a:cubicBezTo>
                  <a:pt x="12670" y="17376"/>
                  <a:pt x="9707" y="14800"/>
                  <a:pt x="6448" y="14800"/>
                </a:cubicBezTo>
                <a:cubicBezTo>
                  <a:pt x="5446" y="14800"/>
                  <a:pt x="4471" y="15044"/>
                  <a:pt x="3542" y="15532"/>
                </a:cubicBezTo>
                <a:lnTo>
                  <a:pt x="0" y="3062"/>
                </a:lnTo>
                <a:cubicBezTo>
                  <a:pt x="1869" y="5440"/>
                  <a:pt x="4080" y="6800"/>
                  <a:pt x="6448" y="6800"/>
                </a:cubicBezTo>
                <a:cubicBezTo>
                  <a:pt x="9707" y="6800"/>
                  <a:pt x="12670" y="4224"/>
                  <a:pt x="148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0"/>
          <p:cNvSpPr/>
          <p:nvPr/>
        </p:nvSpPr>
        <p:spPr>
          <a:xfrm rot="8100000">
            <a:off x="7041556" y="3905430"/>
            <a:ext cx="2869914" cy="10063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10"/>
          <p:cNvSpPr/>
          <p:nvPr/>
        </p:nvSpPr>
        <p:spPr>
          <a:xfrm rot="2864116">
            <a:off x="7402104" y="2013749"/>
            <a:ext cx="2402013" cy="84226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10"/>
          <p:cNvSpPr/>
          <p:nvPr/>
        </p:nvSpPr>
        <p:spPr>
          <a:xfrm>
            <a:off x="8642660" y="2531946"/>
            <a:ext cx="1726123" cy="1726122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10"/>
          <p:cNvSpPr/>
          <p:nvPr/>
        </p:nvSpPr>
        <p:spPr>
          <a:xfrm>
            <a:off x="7002116" y="824545"/>
            <a:ext cx="1474397" cy="1474398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10"/>
          <p:cNvSpPr/>
          <p:nvPr/>
        </p:nvSpPr>
        <p:spPr>
          <a:xfrm rot="2700000">
            <a:off x="6865970" y="6128846"/>
            <a:ext cx="3248069" cy="11389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110"/>
          <p:cNvSpPr/>
          <p:nvPr/>
        </p:nvSpPr>
        <p:spPr>
          <a:xfrm>
            <a:off x="6307811" y="4514532"/>
            <a:ext cx="1978403" cy="1978403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10"/>
          <p:cNvSpPr/>
          <p:nvPr/>
        </p:nvSpPr>
        <p:spPr>
          <a:xfrm>
            <a:off x="8661659" y="6876763"/>
            <a:ext cx="2330115" cy="2330115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1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519" name="Google Shape;1519;p110"/>
          <p:cNvSpPr/>
          <p:nvPr/>
        </p:nvSpPr>
        <p:spPr>
          <a:xfrm rot="2700000">
            <a:off x="9920216" y="2928470"/>
            <a:ext cx="929613" cy="649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652" y="0"/>
                  <a:pt x="18278" y="8626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10"/>
          <p:cNvSpPr/>
          <p:nvPr/>
        </p:nvSpPr>
        <p:spPr>
          <a:xfrm rot="2700000">
            <a:off x="8166643" y="1119373"/>
            <a:ext cx="784093" cy="42031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10"/>
          <p:cNvSpPr/>
          <p:nvPr/>
        </p:nvSpPr>
        <p:spPr>
          <a:xfrm rot="2700000">
            <a:off x="10431199" y="7391761"/>
            <a:ext cx="1151795" cy="6174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10"/>
          <p:cNvSpPr/>
          <p:nvPr/>
        </p:nvSpPr>
        <p:spPr>
          <a:xfrm rot="2700000">
            <a:off x="7828903" y="4933645"/>
            <a:ext cx="993140" cy="53237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3" name="Google Shape;1523;p110"/>
          <p:cNvCxnSpPr/>
          <p:nvPr/>
        </p:nvCxnSpPr>
        <p:spPr>
          <a:xfrm>
            <a:off x="8420752" y="869550"/>
            <a:ext cx="1613942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4" name="Google Shape;1524;p110"/>
          <p:cNvCxnSpPr/>
          <p:nvPr/>
        </p:nvCxnSpPr>
        <p:spPr>
          <a:xfrm>
            <a:off x="10297469" y="2669750"/>
            <a:ext cx="83417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5" name="Google Shape;1525;p110"/>
          <p:cNvCxnSpPr/>
          <p:nvPr/>
        </p:nvCxnSpPr>
        <p:spPr>
          <a:xfrm>
            <a:off x="8185584" y="4649970"/>
            <a:ext cx="25257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6" name="Google Shape;1526;p110"/>
          <p:cNvCxnSpPr/>
          <p:nvPr/>
        </p:nvCxnSpPr>
        <p:spPr>
          <a:xfrm>
            <a:off x="10851022" y="7035235"/>
            <a:ext cx="466203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527" name="Google Shape;1527;p110"/>
          <p:cNvSpPr txBox="1"/>
          <p:nvPr>
            <p:ph idx="1" type="body"/>
          </p:nvPr>
        </p:nvSpPr>
        <p:spPr>
          <a:xfrm>
            <a:off x="10088311" y="3279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8" name="Google Shape;1528;p110"/>
          <p:cNvSpPr txBox="1"/>
          <p:nvPr>
            <p:ph idx="2" type="body"/>
          </p:nvPr>
        </p:nvSpPr>
        <p:spPr>
          <a:xfrm>
            <a:off x="10088311" y="1048045"/>
            <a:ext cx="6165686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9" name="Google Shape;1529;p110"/>
          <p:cNvSpPr txBox="1"/>
          <p:nvPr>
            <p:ph idx="3" type="body"/>
          </p:nvPr>
        </p:nvSpPr>
        <p:spPr>
          <a:xfrm>
            <a:off x="586568" y="5418561"/>
            <a:ext cx="6030672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0" name="Google Shape;1530;p110"/>
          <p:cNvSpPr txBox="1"/>
          <p:nvPr>
            <p:ph idx="4" type="body"/>
          </p:nvPr>
        </p:nvSpPr>
        <p:spPr>
          <a:xfrm>
            <a:off x="620582" y="7676464"/>
            <a:ext cx="7397500" cy="19675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1" name="Google Shape;1531;p110"/>
          <p:cNvSpPr txBox="1"/>
          <p:nvPr>
            <p:ph idx="5" type="body"/>
          </p:nvPr>
        </p:nvSpPr>
        <p:spPr>
          <a:xfrm>
            <a:off x="11168430" y="21281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2" name="Google Shape;1532;p110"/>
          <p:cNvSpPr txBox="1"/>
          <p:nvPr>
            <p:ph idx="6" type="body"/>
          </p:nvPr>
        </p:nvSpPr>
        <p:spPr>
          <a:xfrm>
            <a:off x="11168430" y="2848244"/>
            <a:ext cx="6120681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3" name="Google Shape;1533;p110"/>
          <p:cNvSpPr txBox="1"/>
          <p:nvPr>
            <p:ph idx="7" type="body"/>
          </p:nvPr>
        </p:nvSpPr>
        <p:spPr>
          <a:xfrm>
            <a:off x="10763385" y="4108384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4" name="Google Shape;1534;p110"/>
          <p:cNvSpPr txBox="1"/>
          <p:nvPr>
            <p:ph idx="8" type="body"/>
          </p:nvPr>
        </p:nvSpPr>
        <p:spPr>
          <a:xfrm>
            <a:off x="10763385" y="4828464"/>
            <a:ext cx="6120681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5" name="Google Shape;1535;p110"/>
          <p:cNvSpPr txBox="1"/>
          <p:nvPr>
            <p:ph idx="9" type="body"/>
          </p:nvPr>
        </p:nvSpPr>
        <p:spPr>
          <a:xfrm>
            <a:off x="11438460" y="6493650"/>
            <a:ext cx="6120682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6" name="Google Shape;1536;p110"/>
          <p:cNvSpPr txBox="1"/>
          <p:nvPr>
            <p:ph idx="13" type="body"/>
          </p:nvPr>
        </p:nvSpPr>
        <p:spPr>
          <a:xfrm>
            <a:off x="11438460" y="7213730"/>
            <a:ext cx="6120682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7" name="Google Shape;1537;p110"/>
          <p:cNvSpPr/>
          <p:nvPr>
            <p:ph idx="14" type="pic"/>
          </p:nvPr>
        </p:nvSpPr>
        <p:spPr>
          <a:xfrm>
            <a:off x="7395177" y="1183059"/>
            <a:ext cx="712915" cy="712915"/>
          </a:xfrm>
          <a:prstGeom prst="rect">
            <a:avLst/>
          </a:prstGeom>
          <a:noFill/>
          <a:ln>
            <a:noFill/>
          </a:ln>
        </p:spPr>
      </p:sp>
      <p:sp>
        <p:nvSpPr>
          <p:cNvPr id="1538" name="Google Shape;1538;p110"/>
          <p:cNvSpPr/>
          <p:nvPr>
            <p:ph idx="15" type="pic"/>
          </p:nvPr>
        </p:nvSpPr>
        <p:spPr>
          <a:xfrm>
            <a:off x="9089200" y="2978484"/>
            <a:ext cx="833045" cy="833045"/>
          </a:xfrm>
          <a:prstGeom prst="rect">
            <a:avLst/>
          </a:prstGeom>
          <a:noFill/>
          <a:ln>
            <a:noFill/>
          </a:ln>
        </p:spPr>
      </p:sp>
      <p:sp>
        <p:nvSpPr>
          <p:cNvPr id="1539" name="Google Shape;1539;p110"/>
          <p:cNvSpPr/>
          <p:nvPr>
            <p:ph idx="16" type="pic"/>
          </p:nvPr>
        </p:nvSpPr>
        <p:spPr>
          <a:xfrm>
            <a:off x="6783267" y="4988805"/>
            <a:ext cx="1009790" cy="1009790"/>
          </a:xfrm>
          <a:prstGeom prst="rect">
            <a:avLst/>
          </a:prstGeom>
          <a:noFill/>
          <a:ln>
            <a:noFill/>
          </a:ln>
        </p:spPr>
      </p:sp>
      <p:sp>
        <p:nvSpPr>
          <p:cNvPr id="1540" name="Google Shape;1540;p110"/>
          <p:cNvSpPr/>
          <p:nvPr>
            <p:ph idx="17" type="pic"/>
          </p:nvPr>
        </p:nvSpPr>
        <p:spPr>
          <a:xfrm>
            <a:off x="9188211" y="7438755"/>
            <a:ext cx="1222869" cy="12228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Step">
  <p:cSld name="5 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2" name="Google Shape;1542;p111"/>
          <p:cNvCxnSpPr/>
          <p:nvPr/>
        </p:nvCxnSpPr>
        <p:spPr>
          <a:xfrm>
            <a:off x="-135016" y="1003042"/>
            <a:ext cx="18594259" cy="7661473"/>
          </a:xfrm>
          <a:prstGeom prst="straightConnector1">
            <a:avLst/>
          </a:prstGeom>
          <a:noFill/>
          <a:ln cap="flat" cmpd="sng" w="762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3" name="Google Shape;1543;p111"/>
          <p:cNvSpPr/>
          <p:nvPr/>
        </p:nvSpPr>
        <p:spPr>
          <a:xfrm>
            <a:off x="3876495" y="1825616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1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545" name="Google Shape;1545;p111"/>
          <p:cNvSpPr/>
          <p:nvPr/>
        </p:nvSpPr>
        <p:spPr>
          <a:xfrm>
            <a:off x="443628" y="417975"/>
            <a:ext cx="3002852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11"/>
          <p:cNvSpPr/>
          <p:nvPr/>
        </p:nvSpPr>
        <p:spPr>
          <a:xfrm>
            <a:off x="3041431" y="749270"/>
            <a:ext cx="990112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11"/>
          <p:cNvSpPr/>
          <p:nvPr/>
        </p:nvSpPr>
        <p:spPr>
          <a:xfrm>
            <a:off x="7341879" y="3253290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11"/>
          <p:cNvSpPr/>
          <p:nvPr/>
        </p:nvSpPr>
        <p:spPr>
          <a:xfrm>
            <a:off x="10839784" y="4705936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11"/>
          <p:cNvSpPr/>
          <p:nvPr/>
        </p:nvSpPr>
        <p:spPr>
          <a:xfrm>
            <a:off x="14376271" y="6088605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111"/>
          <p:cNvSpPr/>
          <p:nvPr/>
        </p:nvSpPr>
        <p:spPr>
          <a:xfrm>
            <a:off x="6487910" y="2173171"/>
            <a:ext cx="990111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11"/>
          <p:cNvSpPr/>
          <p:nvPr/>
        </p:nvSpPr>
        <p:spPr>
          <a:xfrm>
            <a:off x="9953294" y="3613330"/>
            <a:ext cx="990111" cy="99011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11"/>
          <p:cNvSpPr/>
          <p:nvPr/>
        </p:nvSpPr>
        <p:spPr>
          <a:xfrm>
            <a:off x="13463686" y="5098494"/>
            <a:ext cx="990111" cy="99011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11"/>
          <p:cNvSpPr/>
          <p:nvPr/>
        </p:nvSpPr>
        <p:spPr>
          <a:xfrm>
            <a:off x="16974075" y="6493650"/>
            <a:ext cx="990111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111"/>
          <p:cNvSpPr txBox="1"/>
          <p:nvPr>
            <p:ph idx="1" type="body"/>
          </p:nvPr>
        </p:nvSpPr>
        <p:spPr>
          <a:xfrm>
            <a:off x="586568" y="5418561"/>
            <a:ext cx="6757661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5" name="Google Shape;1555;p111"/>
          <p:cNvSpPr txBox="1"/>
          <p:nvPr>
            <p:ph idx="2" type="body"/>
          </p:nvPr>
        </p:nvSpPr>
        <p:spPr>
          <a:xfrm>
            <a:off x="620581" y="7676464"/>
            <a:ext cx="8792655" cy="16975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56" name="Google Shape;1556;p111"/>
          <p:cNvCxnSpPr/>
          <p:nvPr/>
        </p:nvCxnSpPr>
        <p:spPr>
          <a:xfrm rot="10800000">
            <a:off x="7192" y="7631704"/>
            <a:ext cx="9406044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7" name="Google Shape;1557;p111"/>
          <p:cNvSpPr/>
          <p:nvPr/>
        </p:nvSpPr>
        <p:spPr>
          <a:xfrm rot="-6770958">
            <a:off x="-60390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11"/>
          <p:cNvSpPr/>
          <p:nvPr/>
        </p:nvSpPr>
        <p:spPr>
          <a:xfrm rot="-6770958">
            <a:off x="801896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11"/>
          <p:cNvSpPr/>
          <p:nvPr/>
        </p:nvSpPr>
        <p:spPr>
          <a:xfrm rot="-6770958">
            <a:off x="1596010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111"/>
          <p:cNvSpPr/>
          <p:nvPr/>
        </p:nvSpPr>
        <p:spPr>
          <a:xfrm rot="-6770958">
            <a:off x="2364595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111"/>
          <p:cNvSpPr txBox="1"/>
          <p:nvPr/>
        </p:nvSpPr>
        <p:spPr>
          <a:xfrm>
            <a:off x="3349885" y="931905"/>
            <a:ext cx="373203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62" name="Google Shape;1562;p111"/>
          <p:cNvSpPr txBox="1"/>
          <p:nvPr/>
        </p:nvSpPr>
        <p:spPr>
          <a:xfrm>
            <a:off x="6750872" y="2355806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63" name="Google Shape;1563;p111"/>
          <p:cNvSpPr txBox="1"/>
          <p:nvPr/>
        </p:nvSpPr>
        <p:spPr>
          <a:xfrm>
            <a:off x="10216257" y="3795965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564" name="Google Shape;1564;p111"/>
          <p:cNvSpPr txBox="1"/>
          <p:nvPr/>
        </p:nvSpPr>
        <p:spPr>
          <a:xfrm>
            <a:off x="13726649" y="5281129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565" name="Google Shape;1565;p111"/>
          <p:cNvSpPr txBox="1"/>
          <p:nvPr/>
        </p:nvSpPr>
        <p:spPr>
          <a:xfrm>
            <a:off x="17237038" y="6676286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566" name="Google Shape;1566;p111"/>
          <p:cNvSpPr txBox="1"/>
          <p:nvPr>
            <p:ph idx="3" type="body"/>
          </p:nvPr>
        </p:nvSpPr>
        <p:spPr>
          <a:xfrm>
            <a:off x="816155" y="823020"/>
            <a:ext cx="2225277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7" name="Google Shape;1567;p111"/>
          <p:cNvSpPr txBox="1"/>
          <p:nvPr>
            <p:ph idx="4" type="body"/>
          </p:nvPr>
        </p:nvSpPr>
        <p:spPr>
          <a:xfrm>
            <a:off x="4265279" y="2254210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8" name="Google Shape;1568;p111"/>
          <p:cNvSpPr txBox="1"/>
          <p:nvPr>
            <p:ph idx="5" type="body"/>
          </p:nvPr>
        </p:nvSpPr>
        <p:spPr>
          <a:xfrm>
            <a:off x="7728018" y="3698759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9" name="Google Shape;1569;p111"/>
          <p:cNvSpPr txBox="1"/>
          <p:nvPr>
            <p:ph idx="6" type="body"/>
          </p:nvPr>
        </p:nvSpPr>
        <p:spPr>
          <a:xfrm>
            <a:off x="11228568" y="5134530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0" name="Google Shape;1570;p111"/>
          <p:cNvSpPr txBox="1"/>
          <p:nvPr>
            <p:ph idx="7" type="body"/>
          </p:nvPr>
        </p:nvSpPr>
        <p:spPr>
          <a:xfrm>
            <a:off x="14748797" y="6517199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1">
  <p:cSld name="Mobi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112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3" name="Google Shape;1573;p112"/>
          <p:cNvCxnSpPr/>
          <p:nvPr/>
        </p:nvCxnSpPr>
        <p:spPr>
          <a:xfrm rot="10800000">
            <a:off x="0" y="2414064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4" name="Google Shape;1574;p11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575" name="Google Shape;157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7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12"/>
          <p:cNvSpPr/>
          <p:nvPr>
            <p:ph idx="2" type="pic"/>
          </p:nvPr>
        </p:nvSpPr>
        <p:spPr>
          <a:xfrm>
            <a:off x="2280574" y="197643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577" name="Google Shape;1577;p112"/>
          <p:cNvSpPr txBox="1"/>
          <p:nvPr>
            <p:ph idx="1" type="body"/>
          </p:nvPr>
        </p:nvSpPr>
        <p:spPr>
          <a:xfrm>
            <a:off x="6142789" y="1318074"/>
            <a:ext cx="10081121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8" name="Google Shape;1578;p112"/>
          <p:cNvSpPr txBox="1"/>
          <p:nvPr>
            <p:ph idx="3" type="body"/>
          </p:nvPr>
        </p:nvSpPr>
        <p:spPr>
          <a:xfrm>
            <a:off x="6787588" y="3273388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9" name="Google Shape;1579;p112"/>
          <p:cNvSpPr txBox="1"/>
          <p:nvPr>
            <p:ph idx="4" type="body"/>
          </p:nvPr>
        </p:nvSpPr>
        <p:spPr>
          <a:xfrm>
            <a:off x="6787588" y="2693958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0" name="Google Shape;1580;p112"/>
          <p:cNvSpPr txBox="1"/>
          <p:nvPr>
            <p:ph idx="5" type="body"/>
          </p:nvPr>
        </p:nvSpPr>
        <p:spPr>
          <a:xfrm>
            <a:off x="6787588" y="5266995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1" name="Google Shape;1581;p112"/>
          <p:cNvSpPr txBox="1"/>
          <p:nvPr>
            <p:ph idx="6" type="body"/>
          </p:nvPr>
        </p:nvSpPr>
        <p:spPr>
          <a:xfrm>
            <a:off x="6787588" y="4687565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2" name="Google Shape;1582;p112"/>
          <p:cNvSpPr txBox="1"/>
          <p:nvPr>
            <p:ph idx="7" type="body"/>
          </p:nvPr>
        </p:nvSpPr>
        <p:spPr>
          <a:xfrm>
            <a:off x="6787588" y="7303740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3" name="Google Shape;1583;p112"/>
          <p:cNvSpPr txBox="1"/>
          <p:nvPr>
            <p:ph idx="8" type="body"/>
          </p:nvPr>
        </p:nvSpPr>
        <p:spPr>
          <a:xfrm>
            <a:off x="6787588" y="672430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4" name="Google Shape;1584;p112"/>
          <p:cNvSpPr/>
          <p:nvPr/>
        </p:nvSpPr>
        <p:spPr>
          <a:xfrm>
            <a:off x="6307890" y="2890042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112"/>
          <p:cNvSpPr/>
          <p:nvPr/>
        </p:nvSpPr>
        <p:spPr>
          <a:xfrm>
            <a:off x="6307890" y="4883651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112"/>
          <p:cNvSpPr/>
          <p:nvPr/>
        </p:nvSpPr>
        <p:spPr>
          <a:xfrm>
            <a:off x="6307890" y="6920394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2">
  <p:cSld name="Mobi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8" name="Google Shape;1588;p11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9" name="Google Shape;1589;p113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1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591" name="Google Shape;159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7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13"/>
          <p:cNvSpPr/>
          <p:nvPr>
            <p:ph idx="2" type="pic"/>
          </p:nvPr>
        </p:nvSpPr>
        <p:spPr>
          <a:xfrm>
            <a:off x="2280574" y="197643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593" name="Google Shape;1593;p113"/>
          <p:cNvSpPr txBox="1"/>
          <p:nvPr>
            <p:ph idx="1" type="body"/>
          </p:nvPr>
        </p:nvSpPr>
        <p:spPr>
          <a:xfrm>
            <a:off x="6142789" y="5413530"/>
            <a:ext cx="10081121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4" name="Google Shape;1594;p113"/>
          <p:cNvSpPr txBox="1"/>
          <p:nvPr>
            <p:ph idx="3" type="body"/>
          </p:nvPr>
        </p:nvSpPr>
        <p:spPr>
          <a:xfrm>
            <a:off x="6172876" y="6763678"/>
            <a:ext cx="10891210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3">
  <p:cSld name="Mobi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6" name="Google Shape;1596;p11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7" name="Google Shape;1597;p114"/>
          <p:cNvSpPr/>
          <p:nvPr/>
        </p:nvSpPr>
        <p:spPr>
          <a:xfrm>
            <a:off x="511091" y="6268625"/>
            <a:ext cx="8685967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168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114"/>
          <p:cNvSpPr/>
          <p:nvPr/>
        </p:nvSpPr>
        <p:spPr>
          <a:xfrm>
            <a:off x="293200" y="6268625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14"/>
          <p:cNvSpPr/>
          <p:nvPr/>
        </p:nvSpPr>
        <p:spPr>
          <a:xfrm>
            <a:off x="1906247" y="2083160"/>
            <a:ext cx="6660740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67" y="0"/>
                </a:lnTo>
                <a:lnTo>
                  <a:pt x="21600" y="0"/>
                </a:lnTo>
                <a:lnTo>
                  <a:pt x="19733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14"/>
          <p:cNvSpPr/>
          <p:nvPr/>
        </p:nvSpPr>
        <p:spPr>
          <a:xfrm>
            <a:off x="1696178" y="2083160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114"/>
          <p:cNvSpPr/>
          <p:nvPr/>
        </p:nvSpPr>
        <p:spPr>
          <a:xfrm>
            <a:off x="1186167" y="4175893"/>
            <a:ext cx="7650851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626" y="0"/>
                </a:lnTo>
                <a:lnTo>
                  <a:pt x="21600" y="0"/>
                </a:lnTo>
                <a:lnTo>
                  <a:pt x="19974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14"/>
          <p:cNvSpPr/>
          <p:nvPr/>
        </p:nvSpPr>
        <p:spPr>
          <a:xfrm>
            <a:off x="976097" y="4175892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3" name="Google Shape;1603;p114"/>
          <p:cNvCxnSpPr/>
          <p:nvPr/>
        </p:nvCxnSpPr>
        <p:spPr>
          <a:xfrm rot="10800000">
            <a:off x="9006995" y="4773424"/>
            <a:ext cx="9279419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4" name="Google Shape;1604;p11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605" name="Google Shape;1605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114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14"/>
          <p:cNvSpPr/>
          <p:nvPr>
            <p:ph idx="2" type="pic"/>
          </p:nvPr>
        </p:nvSpPr>
        <p:spPr>
          <a:xfrm>
            <a:off x="7463342" y="1976438"/>
            <a:ext cx="3335852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607" name="Google Shape;1607;p114"/>
          <p:cNvSpPr txBox="1"/>
          <p:nvPr>
            <p:ph idx="1" type="body"/>
          </p:nvPr>
        </p:nvSpPr>
        <p:spPr>
          <a:xfrm>
            <a:off x="11258440" y="2038155"/>
            <a:ext cx="6750751" cy="27273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8" name="Google Shape;1608;p114"/>
          <p:cNvSpPr txBox="1"/>
          <p:nvPr>
            <p:ph idx="3" type="body"/>
          </p:nvPr>
        </p:nvSpPr>
        <p:spPr>
          <a:xfrm>
            <a:off x="11258439" y="4929935"/>
            <a:ext cx="6480723" cy="34989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9" name="Google Shape;1609;p114"/>
          <p:cNvSpPr txBox="1"/>
          <p:nvPr>
            <p:ph idx="4" type="body"/>
          </p:nvPr>
        </p:nvSpPr>
        <p:spPr>
          <a:xfrm>
            <a:off x="2543098" y="2263180"/>
            <a:ext cx="4583730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0" name="Google Shape;1610;p114"/>
          <p:cNvSpPr txBox="1"/>
          <p:nvPr>
            <p:ph idx="5" type="body"/>
          </p:nvPr>
        </p:nvSpPr>
        <p:spPr>
          <a:xfrm>
            <a:off x="1906247" y="4342422"/>
            <a:ext cx="5239693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1" name="Google Shape;1611;p114"/>
          <p:cNvSpPr txBox="1"/>
          <p:nvPr>
            <p:ph idx="6" type="body"/>
          </p:nvPr>
        </p:nvSpPr>
        <p:spPr>
          <a:xfrm>
            <a:off x="1276176" y="6435154"/>
            <a:ext cx="5869764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2" name="Google Shape;1612;p114"/>
          <p:cNvSpPr/>
          <p:nvPr/>
        </p:nvSpPr>
        <p:spPr>
          <a:xfrm rot="5400000">
            <a:off x="1752350" y="1322657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14"/>
          <p:cNvSpPr txBox="1"/>
          <p:nvPr/>
        </p:nvSpPr>
        <p:spPr>
          <a:xfrm>
            <a:off x="1784040" y="1466965"/>
            <a:ext cx="373204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614" name="Google Shape;1614;p114"/>
          <p:cNvSpPr/>
          <p:nvPr/>
        </p:nvSpPr>
        <p:spPr>
          <a:xfrm rot="5400000">
            <a:off x="1057371" y="3368910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14"/>
          <p:cNvSpPr txBox="1"/>
          <p:nvPr/>
        </p:nvSpPr>
        <p:spPr>
          <a:xfrm>
            <a:off x="1043570" y="3513218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16" name="Google Shape;1616;p114"/>
          <p:cNvSpPr/>
          <p:nvPr/>
        </p:nvSpPr>
        <p:spPr>
          <a:xfrm rot="5400000">
            <a:off x="382296" y="5461643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14"/>
          <p:cNvSpPr txBox="1"/>
          <p:nvPr/>
        </p:nvSpPr>
        <p:spPr>
          <a:xfrm>
            <a:off x="368495" y="5605952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4">
  <p:cSld name="Mobil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9" name="Google Shape;1619;p11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0" name="Google Shape;1620;p115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図 8" id="1621" name="Google Shape;162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1284" y="510933"/>
            <a:ext cx="3820509" cy="9260434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1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623" name="Google Shape;1623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9044" y="1453089"/>
            <a:ext cx="3894307" cy="79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15"/>
          <p:cNvSpPr/>
          <p:nvPr>
            <p:ph idx="2" type="pic"/>
          </p:nvPr>
        </p:nvSpPr>
        <p:spPr>
          <a:xfrm>
            <a:off x="9728271" y="247805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625" name="Google Shape;1625;p115"/>
          <p:cNvSpPr txBox="1"/>
          <p:nvPr>
            <p:ph idx="1" type="body"/>
          </p:nvPr>
        </p:nvSpPr>
        <p:spPr>
          <a:xfrm>
            <a:off x="547250" y="5413530"/>
            <a:ext cx="8595957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6" name="Google Shape;1626;p115"/>
          <p:cNvSpPr txBox="1"/>
          <p:nvPr>
            <p:ph idx="3" type="body"/>
          </p:nvPr>
        </p:nvSpPr>
        <p:spPr>
          <a:xfrm>
            <a:off x="547249" y="6763678"/>
            <a:ext cx="8595957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1">
  <p:cSld name="Big Image 1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4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44"/>
          <p:cNvSpPr txBox="1"/>
          <p:nvPr>
            <p:ph idx="1" type="body"/>
          </p:nvPr>
        </p:nvSpPr>
        <p:spPr>
          <a:xfrm>
            <a:off x="0" y="671830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•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»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44"/>
          <p:cNvSpPr txBox="1"/>
          <p:nvPr>
            <p:ph idx="3" type="body"/>
          </p:nvPr>
        </p:nvSpPr>
        <p:spPr>
          <a:xfrm>
            <a:off x="-795" y="7708783"/>
            <a:ext cx="18286414" cy="2578216"/>
          </a:xfrm>
          <a:prstGeom prst="rect">
            <a:avLst/>
          </a:prstGeom>
          <a:solidFill>
            <a:srgbClr val="3F3F3F">
              <a:alpha val="6862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44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1">
  <p:cSld name="Mobile Devic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8" name="Google Shape;1628;p11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9" name="Google Shape;1629;p116"/>
          <p:cNvCxnSpPr/>
          <p:nvPr/>
        </p:nvCxnSpPr>
        <p:spPr>
          <a:xfrm rot="10800000">
            <a:off x="0" y="325329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0" name="Google Shape;1630;p11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31" name="Google Shape;163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5"/>
            <a:ext cx="5715636" cy="8126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32" name="Google Shape;1632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89" cy="516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16"/>
          <p:cNvSpPr/>
          <p:nvPr>
            <p:ph idx="2" type="pic"/>
          </p:nvPr>
        </p:nvSpPr>
        <p:spPr>
          <a:xfrm>
            <a:off x="1048685" y="4501462"/>
            <a:ext cx="2160590" cy="3825876"/>
          </a:xfrm>
          <a:prstGeom prst="rect">
            <a:avLst/>
          </a:prstGeom>
          <a:noFill/>
          <a:ln>
            <a:noFill/>
          </a:ln>
        </p:spPr>
      </p:sp>
      <p:sp>
        <p:nvSpPr>
          <p:cNvPr id="1634" name="Google Shape;1634;p116"/>
          <p:cNvSpPr/>
          <p:nvPr>
            <p:ph idx="3" type="pic"/>
          </p:nvPr>
        </p:nvSpPr>
        <p:spPr>
          <a:xfrm>
            <a:off x="3456428" y="1646033"/>
            <a:ext cx="4937842" cy="6570664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116"/>
          <p:cNvSpPr txBox="1"/>
          <p:nvPr>
            <p:ph idx="1" type="body"/>
          </p:nvPr>
        </p:nvSpPr>
        <p:spPr>
          <a:xfrm>
            <a:off x="9098201" y="1273071"/>
            <a:ext cx="8730971" cy="19881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6" name="Google Shape;1636;p116"/>
          <p:cNvSpPr/>
          <p:nvPr/>
        </p:nvSpPr>
        <p:spPr>
          <a:xfrm>
            <a:off x="9158564" y="3719405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16"/>
          <p:cNvSpPr txBox="1"/>
          <p:nvPr>
            <p:ph idx="4" type="body"/>
          </p:nvPr>
        </p:nvSpPr>
        <p:spPr>
          <a:xfrm>
            <a:off x="9638261" y="4102749"/>
            <a:ext cx="8190911" cy="18958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8" name="Google Shape;1638;p116"/>
          <p:cNvSpPr txBox="1"/>
          <p:nvPr>
            <p:ph idx="5" type="body"/>
          </p:nvPr>
        </p:nvSpPr>
        <p:spPr>
          <a:xfrm>
            <a:off x="9638261" y="3523319"/>
            <a:ext cx="81909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9" name="Google Shape;1639;p116"/>
          <p:cNvSpPr/>
          <p:nvPr/>
        </p:nvSpPr>
        <p:spPr>
          <a:xfrm>
            <a:off x="9158564" y="6361319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16"/>
          <p:cNvSpPr txBox="1"/>
          <p:nvPr>
            <p:ph idx="6" type="body"/>
          </p:nvPr>
        </p:nvSpPr>
        <p:spPr>
          <a:xfrm>
            <a:off x="9638261" y="6744664"/>
            <a:ext cx="8190911" cy="18958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1" name="Google Shape;1641;p116"/>
          <p:cNvSpPr txBox="1"/>
          <p:nvPr>
            <p:ph idx="7" type="body"/>
          </p:nvPr>
        </p:nvSpPr>
        <p:spPr>
          <a:xfrm>
            <a:off x="9638261" y="6165234"/>
            <a:ext cx="81909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2">
  <p:cSld name="Mobile De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3" name="Google Shape;1643;p11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4" name="Google Shape;1644;p117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1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46" name="Google Shape;164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5"/>
            <a:ext cx="5715636" cy="8126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47" name="Google Shape;1647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89" cy="516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17"/>
          <p:cNvSpPr/>
          <p:nvPr>
            <p:ph idx="2" type="pic"/>
          </p:nvPr>
        </p:nvSpPr>
        <p:spPr>
          <a:xfrm>
            <a:off x="1048685" y="4501462"/>
            <a:ext cx="2160590" cy="3825876"/>
          </a:xfrm>
          <a:prstGeom prst="rect">
            <a:avLst/>
          </a:prstGeom>
          <a:noFill/>
          <a:ln>
            <a:noFill/>
          </a:ln>
        </p:spPr>
      </p:sp>
      <p:sp>
        <p:nvSpPr>
          <p:cNvPr id="1649" name="Google Shape;1649;p117"/>
          <p:cNvSpPr/>
          <p:nvPr>
            <p:ph idx="3" type="pic"/>
          </p:nvPr>
        </p:nvSpPr>
        <p:spPr>
          <a:xfrm>
            <a:off x="3456428" y="1646033"/>
            <a:ext cx="4937842" cy="6570664"/>
          </a:xfrm>
          <a:prstGeom prst="rect">
            <a:avLst/>
          </a:prstGeom>
          <a:noFill/>
          <a:ln>
            <a:noFill/>
          </a:ln>
        </p:spPr>
      </p:sp>
      <p:sp>
        <p:nvSpPr>
          <p:cNvPr id="1650" name="Google Shape;1650;p117"/>
          <p:cNvSpPr txBox="1"/>
          <p:nvPr>
            <p:ph idx="1" type="body"/>
          </p:nvPr>
        </p:nvSpPr>
        <p:spPr>
          <a:xfrm>
            <a:off x="9008191" y="5413530"/>
            <a:ext cx="8505946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1" name="Google Shape;1651;p117"/>
          <p:cNvSpPr txBox="1"/>
          <p:nvPr>
            <p:ph idx="4" type="body"/>
          </p:nvPr>
        </p:nvSpPr>
        <p:spPr>
          <a:xfrm>
            <a:off x="9038277" y="6763678"/>
            <a:ext cx="8520864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C and iPhone">
  <p:cSld name="PC and iPhon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3" name="Google Shape;1653;p11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4" name="Google Shape;1654;p118"/>
          <p:cNvCxnSpPr/>
          <p:nvPr/>
        </p:nvCxnSpPr>
        <p:spPr>
          <a:xfrm rot="10800000">
            <a:off x="0" y="477556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5" name="Google Shape;1655;p118"/>
          <p:cNvSpPr txBox="1"/>
          <p:nvPr>
            <p:ph idx="1" type="body"/>
          </p:nvPr>
        </p:nvSpPr>
        <p:spPr>
          <a:xfrm>
            <a:off x="10988412" y="1993151"/>
            <a:ext cx="6840761" cy="279031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6" name="Google Shape;1656;p11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0" id="1657" name="Google Shape;165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762" y="1700460"/>
            <a:ext cx="7911619" cy="6409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18"/>
          <p:cNvSpPr/>
          <p:nvPr>
            <p:ph idx="2" type="pic"/>
          </p:nvPr>
        </p:nvSpPr>
        <p:spPr>
          <a:xfrm>
            <a:off x="3097427" y="1970490"/>
            <a:ext cx="7335817" cy="405623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図 13" id="1659" name="Google Shape;165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413" y="4128186"/>
            <a:ext cx="2044963" cy="416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8"/>
          <p:cNvSpPr/>
          <p:nvPr>
            <p:ph idx="3" type="pic"/>
          </p:nvPr>
        </p:nvSpPr>
        <p:spPr>
          <a:xfrm>
            <a:off x="1097025" y="4658443"/>
            <a:ext cx="1709738" cy="3105151"/>
          </a:xfrm>
          <a:prstGeom prst="rect">
            <a:avLst/>
          </a:prstGeom>
          <a:noFill/>
          <a:ln>
            <a:noFill/>
          </a:ln>
        </p:spPr>
      </p:sp>
      <p:sp>
        <p:nvSpPr>
          <p:cNvPr id="1661" name="Google Shape;1661;p118"/>
          <p:cNvSpPr txBox="1"/>
          <p:nvPr>
            <p:ph idx="4" type="body"/>
          </p:nvPr>
        </p:nvSpPr>
        <p:spPr>
          <a:xfrm>
            <a:off x="10988410" y="4905009"/>
            <a:ext cx="6840760" cy="35238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Devices">
  <p:cSld name="All Devic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3" name="Google Shape;1663;p11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4" name="Google Shape;1664;p119"/>
          <p:cNvSpPr/>
          <p:nvPr/>
        </p:nvSpPr>
        <p:spPr>
          <a:xfrm>
            <a:off x="-1" y="6043600"/>
            <a:ext cx="18286414" cy="207023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1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66" name="Google Shape;166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075" y="462979"/>
            <a:ext cx="7911619" cy="640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67" name="Google Shape;166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8231" y="1425360"/>
            <a:ext cx="3830771" cy="5446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6" id="1668" name="Google Shape;1668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5225" y="2706411"/>
            <a:ext cx="2044963" cy="416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19"/>
          <p:cNvSpPr/>
          <p:nvPr>
            <p:ph idx="2" type="pic"/>
          </p:nvPr>
        </p:nvSpPr>
        <p:spPr>
          <a:xfrm>
            <a:off x="2862839" y="3236668"/>
            <a:ext cx="1709737" cy="3105151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119"/>
          <p:cNvSpPr/>
          <p:nvPr>
            <p:ph idx="3" type="pic"/>
          </p:nvPr>
        </p:nvSpPr>
        <p:spPr>
          <a:xfrm>
            <a:off x="4957741" y="733010"/>
            <a:ext cx="7335816" cy="4056234"/>
          </a:xfrm>
          <a:prstGeom prst="rect">
            <a:avLst/>
          </a:prstGeom>
          <a:noFill/>
          <a:ln>
            <a:noFill/>
          </a:ln>
        </p:spPr>
      </p:sp>
      <p:sp>
        <p:nvSpPr>
          <p:cNvPr id="1671" name="Google Shape;1671;p119"/>
          <p:cNvSpPr/>
          <p:nvPr>
            <p:ph idx="4" type="pic"/>
          </p:nvPr>
        </p:nvSpPr>
        <p:spPr>
          <a:xfrm>
            <a:off x="12743605" y="1948145"/>
            <a:ext cx="3285366" cy="4410491"/>
          </a:xfrm>
          <a:prstGeom prst="rect">
            <a:avLst/>
          </a:prstGeom>
          <a:noFill/>
          <a:ln>
            <a:noFill/>
          </a:ln>
        </p:spPr>
      </p:sp>
      <p:sp>
        <p:nvSpPr>
          <p:cNvPr id="1672" name="Google Shape;1672;p119"/>
          <p:cNvSpPr txBox="1"/>
          <p:nvPr>
            <p:ph idx="1" type="body"/>
          </p:nvPr>
        </p:nvSpPr>
        <p:spPr>
          <a:xfrm>
            <a:off x="2048729" y="6980805"/>
            <a:ext cx="14188956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3" name="Google Shape;1673;p119"/>
          <p:cNvSpPr txBox="1"/>
          <p:nvPr>
            <p:ph idx="5" type="body"/>
          </p:nvPr>
        </p:nvSpPr>
        <p:spPr>
          <a:xfrm>
            <a:off x="1514858" y="8248845"/>
            <a:ext cx="15256696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les 1">
  <p:cSld name="Image Til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2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676" name="Google Shape;1676;p120"/>
          <p:cNvSpPr/>
          <p:nvPr>
            <p:ph idx="2" type="pic"/>
          </p:nvPr>
        </p:nvSpPr>
        <p:spPr>
          <a:xfrm>
            <a:off x="2932153" y="3883721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7" name="Google Shape;1677;p120"/>
          <p:cNvSpPr/>
          <p:nvPr>
            <p:ph idx="3" type="pic"/>
          </p:nvPr>
        </p:nvSpPr>
        <p:spPr>
          <a:xfrm>
            <a:off x="5407428" y="3883721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8" name="Google Shape;1678;p120"/>
          <p:cNvSpPr/>
          <p:nvPr>
            <p:ph idx="4" type="pic"/>
          </p:nvPr>
        </p:nvSpPr>
        <p:spPr>
          <a:xfrm>
            <a:off x="7882704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9" name="Google Shape;1679;p120"/>
          <p:cNvSpPr/>
          <p:nvPr>
            <p:ph idx="5" type="pic"/>
          </p:nvPr>
        </p:nvSpPr>
        <p:spPr>
          <a:xfrm>
            <a:off x="457240" y="3883359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0" name="Google Shape;1680;p120"/>
          <p:cNvSpPr/>
          <p:nvPr>
            <p:ph idx="6" type="pic"/>
          </p:nvPr>
        </p:nvSpPr>
        <p:spPr>
          <a:xfrm>
            <a:off x="2932515" y="1408084"/>
            <a:ext cx="2474915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20"/>
          <p:cNvSpPr/>
          <p:nvPr>
            <p:ph idx="7" type="pic"/>
          </p:nvPr>
        </p:nvSpPr>
        <p:spPr>
          <a:xfrm>
            <a:off x="5407790" y="1408084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2" name="Google Shape;1682;p120"/>
          <p:cNvSpPr/>
          <p:nvPr>
            <p:ph idx="8" type="pic"/>
          </p:nvPr>
        </p:nvSpPr>
        <p:spPr>
          <a:xfrm>
            <a:off x="7883066" y="1408084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3" name="Google Shape;1683;p120"/>
          <p:cNvSpPr/>
          <p:nvPr>
            <p:ph idx="9" type="pic"/>
          </p:nvPr>
        </p:nvSpPr>
        <p:spPr>
          <a:xfrm>
            <a:off x="10358341" y="1408446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4" name="Google Shape;1684;p120"/>
          <p:cNvSpPr txBox="1"/>
          <p:nvPr>
            <p:ph idx="1" type="body"/>
          </p:nvPr>
        </p:nvSpPr>
        <p:spPr>
          <a:xfrm>
            <a:off x="8152734" y="4032082"/>
            <a:ext cx="9451051" cy="110657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5" name="Google Shape;1685;p120"/>
          <p:cNvSpPr txBox="1"/>
          <p:nvPr>
            <p:ph idx="13" type="body"/>
          </p:nvPr>
        </p:nvSpPr>
        <p:spPr>
          <a:xfrm>
            <a:off x="8153096" y="5008484"/>
            <a:ext cx="9496056" cy="10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6" name="Google Shape;1686;p120"/>
          <p:cNvSpPr/>
          <p:nvPr>
            <p:ph idx="14" type="pic"/>
          </p:nvPr>
        </p:nvSpPr>
        <p:spPr>
          <a:xfrm>
            <a:off x="2932153" y="6358635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7" name="Google Shape;1687;p120"/>
          <p:cNvSpPr/>
          <p:nvPr>
            <p:ph idx="15" type="pic"/>
          </p:nvPr>
        </p:nvSpPr>
        <p:spPr>
          <a:xfrm>
            <a:off x="5407428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8" name="Google Shape;1688;p120"/>
          <p:cNvSpPr/>
          <p:nvPr>
            <p:ph idx="16" type="pic"/>
          </p:nvPr>
        </p:nvSpPr>
        <p:spPr>
          <a:xfrm>
            <a:off x="15308890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9" name="Google Shape;1689;p120"/>
          <p:cNvSpPr/>
          <p:nvPr>
            <p:ph idx="17" type="pic"/>
          </p:nvPr>
        </p:nvSpPr>
        <p:spPr>
          <a:xfrm>
            <a:off x="10358341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90" name="Google Shape;1690;p120"/>
          <p:cNvSpPr/>
          <p:nvPr>
            <p:ph idx="18" type="pic"/>
          </p:nvPr>
        </p:nvSpPr>
        <p:spPr>
          <a:xfrm>
            <a:off x="12833615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 and description">
  <p:cSld name="5 Images and description">
    <p:bg>
      <p:bgPr>
        <a:solidFill>
          <a:srgbClr val="FFFFFF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21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21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21"/>
          <p:cNvSpPr/>
          <p:nvPr>
            <p:ph idx="2" type="pic"/>
          </p:nvPr>
        </p:nvSpPr>
        <p:spPr>
          <a:xfrm>
            <a:off x="38181" y="43542"/>
            <a:ext cx="3600002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5" name="Google Shape;1695;p121"/>
          <p:cNvSpPr/>
          <p:nvPr>
            <p:ph idx="3" type="pic"/>
          </p:nvPr>
        </p:nvSpPr>
        <p:spPr>
          <a:xfrm>
            <a:off x="3687752" y="4706599"/>
            <a:ext cx="3600001" cy="4615545"/>
          </a:xfrm>
          <a:prstGeom prst="rect">
            <a:avLst/>
          </a:prstGeom>
          <a:noFill/>
          <a:ln>
            <a:noFill/>
          </a:ln>
        </p:spPr>
      </p:sp>
      <p:sp>
        <p:nvSpPr>
          <p:cNvPr id="1696" name="Google Shape;1696;p121"/>
          <p:cNvSpPr/>
          <p:nvPr>
            <p:ph idx="4" type="pic"/>
          </p:nvPr>
        </p:nvSpPr>
        <p:spPr>
          <a:xfrm>
            <a:off x="7337324" y="43542"/>
            <a:ext cx="3600001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7" name="Google Shape;1697;p121"/>
          <p:cNvSpPr/>
          <p:nvPr>
            <p:ph idx="5" type="pic"/>
          </p:nvPr>
        </p:nvSpPr>
        <p:spPr>
          <a:xfrm>
            <a:off x="10988185" y="4706942"/>
            <a:ext cx="3600001" cy="4615545"/>
          </a:xfrm>
          <a:prstGeom prst="rect">
            <a:avLst/>
          </a:prstGeom>
          <a:noFill/>
          <a:ln>
            <a:noFill/>
          </a:ln>
        </p:spPr>
      </p:sp>
      <p:sp>
        <p:nvSpPr>
          <p:cNvPr id="1698" name="Google Shape;1698;p121"/>
          <p:cNvSpPr/>
          <p:nvPr>
            <p:ph idx="6" type="pic"/>
          </p:nvPr>
        </p:nvSpPr>
        <p:spPr>
          <a:xfrm>
            <a:off x="14636466" y="43542"/>
            <a:ext cx="3600001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9" name="Google Shape;1699;p12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00" name="Google Shape;1700;p121"/>
          <p:cNvSpPr/>
          <p:nvPr/>
        </p:nvSpPr>
        <p:spPr>
          <a:xfrm>
            <a:off x="38181" y="4706942"/>
            <a:ext cx="3600002" cy="461520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21"/>
          <p:cNvSpPr/>
          <p:nvPr/>
        </p:nvSpPr>
        <p:spPr>
          <a:xfrm>
            <a:off x="3687752" y="43885"/>
            <a:ext cx="3600001" cy="4615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21"/>
          <p:cNvSpPr/>
          <p:nvPr/>
        </p:nvSpPr>
        <p:spPr>
          <a:xfrm>
            <a:off x="7337324" y="4706942"/>
            <a:ext cx="3600001" cy="4615202"/>
          </a:xfrm>
          <a:prstGeom prst="rect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21"/>
          <p:cNvSpPr/>
          <p:nvPr/>
        </p:nvSpPr>
        <p:spPr>
          <a:xfrm>
            <a:off x="10988185" y="43885"/>
            <a:ext cx="3600001" cy="4615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121"/>
          <p:cNvSpPr/>
          <p:nvPr/>
        </p:nvSpPr>
        <p:spPr>
          <a:xfrm>
            <a:off x="14636466" y="4707287"/>
            <a:ext cx="3600001" cy="4615201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21"/>
          <p:cNvSpPr/>
          <p:nvPr>
            <p:ph idx="7" type="pic"/>
          </p:nvPr>
        </p:nvSpPr>
        <p:spPr>
          <a:xfrm>
            <a:off x="1367024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6" name="Google Shape;1706;p121"/>
          <p:cNvSpPr/>
          <p:nvPr>
            <p:ph idx="8" type="pic"/>
          </p:nvPr>
        </p:nvSpPr>
        <p:spPr>
          <a:xfrm>
            <a:off x="5016594" y="365036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7" name="Google Shape;1707;p121"/>
          <p:cNvSpPr/>
          <p:nvPr>
            <p:ph idx="9" type="pic"/>
          </p:nvPr>
        </p:nvSpPr>
        <p:spPr>
          <a:xfrm>
            <a:off x="8666164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8" name="Google Shape;1708;p121"/>
          <p:cNvSpPr/>
          <p:nvPr>
            <p:ph idx="13" type="pic"/>
          </p:nvPr>
        </p:nvSpPr>
        <p:spPr>
          <a:xfrm>
            <a:off x="15965307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9" name="Google Shape;1709;p121"/>
          <p:cNvSpPr/>
          <p:nvPr>
            <p:ph idx="14" type="pic"/>
          </p:nvPr>
        </p:nvSpPr>
        <p:spPr>
          <a:xfrm>
            <a:off x="12317027" y="365036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10" name="Google Shape;1710;p121"/>
          <p:cNvSpPr txBox="1"/>
          <p:nvPr>
            <p:ph idx="1" type="body"/>
          </p:nvPr>
        </p:nvSpPr>
        <p:spPr>
          <a:xfrm>
            <a:off x="41589" y="6038946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1" name="Google Shape;1711;p121"/>
          <p:cNvSpPr txBox="1"/>
          <p:nvPr>
            <p:ph idx="15" type="body"/>
          </p:nvPr>
        </p:nvSpPr>
        <p:spPr>
          <a:xfrm>
            <a:off x="213781" y="6535742"/>
            <a:ext cx="3182561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2" name="Google Shape;1712;p121"/>
          <p:cNvSpPr txBox="1"/>
          <p:nvPr>
            <p:ph idx="16" type="body"/>
          </p:nvPr>
        </p:nvSpPr>
        <p:spPr>
          <a:xfrm>
            <a:off x="3734701" y="1411830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3" name="Google Shape;1713;p121"/>
          <p:cNvSpPr txBox="1"/>
          <p:nvPr>
            <p:ph idx="17" type="body"/>
          </p:nvPr>
        </p:nvSpPr>
        <p:spPr>
          <a:xfrm>
            <a:off x="3906894" y="1908628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4" name="Google Shape;1714;p121"/>
          <p:cNvSpPr txBox="1"/>
          <p:nvPr>
            <p:ph idx="18" type="body"/>
          </p:nvPr>
        </p:nvSpPr>
        <p:spPr>
          <a:xfrm>
            <a:off x="11035134" y="1411832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5" name="Google Shape;1715;p121"/>
          <p:cNvSpPr txBox="1"/>
          <p:nvPr>
            <p:ph idx="19" type="body"/>
          </p:nvPr>
        </p:nvSpPr>
        <p:spPr>
          <a:xfrm>
            <a:off x="11207325" y="1908629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6" name="Google Shape;1716;p121"/>
          <p:cNvSpPr txBox="1"/>
          <p:nvPr>
            <p:ph idx="20" type="body"/>
          </p:nvPr>
        </p:nvSpPr>
        <p:spPr>
          <a:xfrm>
            <a:off x="7367933" y="6038946"/>
            <a:ext cx="3538539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7" name="Google Shape;1717;p121"/>
          <p:cNvSpPr txBox="1"/>
          <p:nvPr>
            <p:ph idx="21" type="body"/>
          </p:nvPr>
        </p:nvSpPr>
        <p:spPr>
          <a:xfrm>
            <a:off x="7540125" y="6535742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8" name="Google Shape;1718;p121"/>
          <p:cNvSpPr txBox="1"/>
          <p:nvPr>
            <p:ph idx="22" type="body"/>
          </p:nvPr>
        </p:nvSpPr>
        <p:spPr>
          <a:xfrm>
            <a:off x="14668366" y="6038946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9" name="Google Shape;1719;p121"/>
          <p:cNvSpPr txBox="1"/>
          <p:nvPr>
            <p:ph idx="23" type="body"/>
          </p:nvPr>
        </p:nvSpPr>
        <p:spPr>
          <a:xfrm>
            <a:off x="14840557" y="6535743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0" name="Google Shape;1720;p121"/>
          <p:cNvSpPr/>
          <p:nvPr>
            <p:ph idx="24" type="pic"/>
          </p:nvPr>
        </p:nvSpPr>
        <p:spPr>
          <a:xfrm>
            <a:off x="1574656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1" name="Google Shape;1721;p121"/>
          <p:cNvSpPr/>
          <p:nvPr>
            <p:ph idx="25" type="pic"/>
          </p:nvPr>
        </p:nvSpPr>
        <p:spPr>
          <a:xfrm>
            <a:off x="8878888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2" name="Google Shape;1722;p121"/>
          <p:cNvSpPr/>
          <p:nvPr>
            <p:ph idx="26" type="pic"/>
          </p:nvPr>
        </p:nvSpPr>
        <p:spPr>
          <a:xfrm>
            <a:off x="16172941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3" name="Google Shape;1723;p121"/>
          <p:cNvSpPr/>
          <p:nvPr>
            <p:ph idx="27" type="pic"/>
          </p:nvPr>
        </p:nvSpPr>
        <p:spPr>
          <a:xfrm rot="10800000">
            <a:off x="5224228" y="4378414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4" name="Google Shape;1724;p121"/>
          <p:cNvSpPr/>
          <p:nvPr>
            <p:ph idx="28" type="pic"/>
          </p:nvPr>
        </p:nvSpPr>
        <p:spPr>
          <a:xfrm rot="10800000">
            <a:off x="12524660" y="4436429"/>
            <a:ext cx="527051" cy="5270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">
  <p:cSld name="Lay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27" name="Google Shape;1727;p122"/>
          <p:cNvSpPr/>
          <p:nvPr/>
        </p:nvSpPr>
        <p:spPr>
          <a:xfrm rot="5400000">
            <a:off x="5939380" y="2737529"/>
            <a:ext cx="6406063" cy="55224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22"/>
          <p:cNvSpPr/>
          <p:nvPr/>
        </p:nvSpPr>
        <p:spPr>
          <a:xfrm>
            <a:off x="8120711" y="1395630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22"/>
          <p:cNvSpPr/>
          <p:nvPr/>
        </p:nvSpPr>
        <p:spPr>
          <a:xfrm>
            <a:off x="10853395" y="288079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22"/>
          <p:cNvSpPr/>
          <p:nvPr/>
        </p:nvSpPr>
        <p:spPr>
          <a:xfrm>
            <a:off x="10853395" y="603114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22"/>
          <p:cNvSpPr/>
          <p:nvPr/>
        </p:nvSpPr>
        <p:spPr>
          <a:xfrm>
            <a:off x="8120711" y="756131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22"/>
          <p:cNvSpPr/>
          <p:nvPr/>
        </p:nvSpPr>
        <p:spPr>
          <a:xfrm>
            <a:off x="5368564" y="603114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22"/>
          <p:cNvSpPr/>
          <p:nvPr/>
        </p:nvSpPr>
        <p:spPr>
          <a:xfrm>
            <a:off x="5368564" y="2872462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22"/>
          <p:cNvSpPr txBox="1"/>
          <p:nvPr>
            <p:ph idx="1" type="body"/>
          </p:nvPr>
        </p:nvSpPr>
        <p:spPr>
          <a:xfrm>
            <a:off x="6982966" y="4950495"/>
            <a:ext cx="4275476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5" name="Google Shape;1735;p122"/>
          <p:cNvSpPr txBox="1"/>
          <p:nvPr>
            <p:ph idx="2" type="body"/>
          </p:nvPr>
        </p:nvSpPr>
        <p:spPr>
          <a:xfrm>
            <a:off x="5485100" y="3405437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6" name="Google Shape;1736;p122"/>
          <p:cNvSpPr txBox="1"/>
          <p:nvPr>
            <p:ph idx="3" type="body"/>
          </p:nvPr>
        </p:nvSpPr>
        <p:spPr>
          <a:xfrm>
            <a:off x="8216911" y="1882350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7" name="Google Shape;1737;p122"/>
          <p:cNvSpPr txBox="1"/>
          <p:nvPr>
            <p:ph idx="4" type="body"/>
          </p:nvPr>
        </p:nvSpPr>
        <p:spPr>
          <a:xfrm>
            <a:off x="10953206" y="3405437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8" name="Google Shape;1738;p122"/>
          <p:cNvSpPr txBox="1"/>
          <p:nvPr>
            <p:ph idx="5" type="body"/>
          </p:nvPr>
        </p:nvSpPr>
        <p:spPr>
          <a:xfrm>
            <a:off x="5468377" y="654870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9" name="Google Shape;1739;p122"/>
          <p:cNvSpPr txBox="1"/>
          <p:nvPr>
            <p:ph idx="6" type="body"/>
          </p:nvPr>
        </p:nvSpPr>
        <p:spPr>
          <a:xfrm>
            <a:off x="10936484" y="654870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0" name="Google Shape;1740;p122"/>
          <p:cNvSpPr txBox="1"/>
          <p:nvPr>
            <p:ph idx="7" type="body"/>
          </p:nvPr>
        </p:nvSpPr>
        <p:spPr>
          <a:xfrm>
            <a:off x="8216911" y="807887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1" name="Google Shape;1741;p122"/>
          <p:cNvSpPr/>
          <p:nvPr/>
        </p:nvSpPr>
        <p:spPr>
          <a:xfrm rot="2700000">
            <a:off x="9571645" y="1862970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2" name="Google Shape;1742;p122"/>
          <p:cNvCxnSpPr/>
          <p:nvPr/>
        </p:nvCxnSpPr>
        <p:spPr>
          <a:xfrm>
            <a:off x="9956745" y="1589577"/>
            <a:ext cx="56452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3" name="Google Shape;1743;p122"/>
          <p:cNvSpPr/>
          <p:nvPr/>
        </p:nvSpPr>
        <p:spPr>
          <a:xfrm rot="2700000">
            <a:off x="12302145" y="3325314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4" name="Google Shape;1744;p122"/>
          <p:cNvCxnSpPr/>
          <p:nvPr/>
        </p:nvCxnSpPr>
        <p:spPr>
          <a:xfrm>
            <a:off x="12687245" y="3051922"/>
            <a:ext cx="49975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5" name="Google Shape;1745;p122"/>
          <p:cNvSpPr/>
          <p:nvPr/>
        </p:nvSpPr>
        <p:spPr>
          <a:xfrm rot="2700000">
            <a:off x="12302145" y="6483998"/>
            <a:ext cx="1045129" cy="656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6" name="Google Shape;1746;p122"/>
          <p:cNvCxnSpPr/>
          <p:nvPr/>
        </p:nvCxnSpPr>
        <p:spPr>
          <a:xfrm>
            <a:off x="12687245" y="6210605"/>
            <a:ext cx="49975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7" name="Google Shape;1747;p122"/>
          <p:cNvSpPr/>
          <p:nvPr/>
        </p:nvSpPr>
        <p:spPr>
          <a:xfrm flipH="1" rot="-2700000">
            <a:off x="4892715" y="3325314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8" name="Google Shape;1748;p122"/>
          <p:cNvCxnSpPr/>
          <p:nvPr/>
        </p:nvCxnSpPr>
        <p:spPr>
          <a:xfrm rot="10800000">
            <a:off x="527049" y="3051922"/>
            <a:ext cx="50256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9" name="Google Shape;1749;p122"/>
          <p:cNvSpPr/>
          <p:nvPr/>
        </p:nvSpPr>
        <p:spPr>
          <a:xfrm flipH="1" rot="-2700000">
            <a:off x="4892715" y="6483998"/>
            <a:ext cx="1045129" cy="656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0" name="Google Shape;1750;p122"/>
          <p:cNvCxnSpPr/>
          <p:nvPr/>
        </p:nvCxnSpPr>
        <p:spPr>
          <a:xfrm rot="10800000">
            <a:off x="527049" y="6210605"/>
            <a:ext cx="50256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51" name="Google Shape;1751;p122"/>
          <p:cNvSpPr/>
          <p:nvPr/>
        </p:nvSpPr>
        <p:spPr>
          <a:xfrm rot="-8100000">
            <a:off x="7623216" y="8477366"/>
            <a:ext cx="1045128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2" name="Google Shape;1752;p122"/>
          <p:cNvCxnSpPr/>
          <p:nvPr/>
        </p:nvCxnSpPr>
        <p:spPr>
          <a:xfrm flipH="1">
            <a:off x="2482849" y="9407079"/>
            <a:ext cx="58003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53" name="Google Shape;1753;p122"/>
          <p:cNvSpPr txBox="1"/>
          <p:nvPr>
            <p:ph idx="8" type="body"/>
          </p:nvPr>
        </p:nvSpPr>
        <p:spPr>
          <a:xfrm>
            <a:off x="10405071" y="1702392"/>
            <a:ext cx="5203231" cy="84733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4" name="Google Shape;1754;p122"/>
          <p:cNvSpPr txBox="1"/>
          <p:nvPr>
            <p:ph idx="9" type="body"/>
          </p:nvPr>
        </p:nvSpPr>
        <p:spPr>
          <a:xfrm>
            <a:off x="13095882" y="3203595"/>
            <a:ext cx="4595218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5" name="Google Shape;1755;p122"/>
          <p:cNvSpPr txBox="1"/>
          <p:nvPr>
            <p:ph idx="13" type="body"/>
          </p:nvPr>
        </p:nvSpPr>
        <p:spPr>
          <a:xfrm>
            <a:off x="13108582" y="6340504"/>
            <a:ext cx="4595218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6" name="Google Shape;1756;p122"/>
          <p:cNvSpPr txBox="1"/>
          <p:nvPr>
            <p:ph idx="14" type="body"/>
          </p:nvPr>
        </p:nvSpPr>
        <p:spPr>
          <a:xfrm>
            <a:off x="496390" y="3202855"/>
            <a:ext cx="4595219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7" name="Google Shape;1757;p122"/>
          <p:cNvSpPr txBox="1"/>
          <p:nvPr>
            <p:ph idx="15" type="body"/>
          </p:nvPr>
        </p:nvSpPr>
        <p:spPr>
          <a:xfrm>
            <a:off x="520699" y="6353204"/>
            <a:ext cx="4595219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8" name="Google Shape;1758;p122"/>
          <p:cNvSpPr txBox="1"/>
          <p:nvPr>
            <p:ph idx="16" type="body"/>
          </p:nvPr>
        </p:nvSpPr>
        <p:spPr>
          <a:xfrm>
            <a:off x="2619971" y="8433392"/>
            <a:ext cx="5203231" cy="84733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9" name="Google Shape;1759;p122"/>
          <p:cNvSpPr txBox="1"/>
          <p:nvPr>
            <p:ph idx="17" type="body"/>
          </p:nvPr>
        </p:nvSpPr>
        <p:spPr>
          <a:xfrm>
            <a:off x="457200" y="353667"/>
            <a:ext cx="6769100" cy="198313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60" name="Google Shape;1760;p122"/>
          <p:cNvCxnSpPr/>
          <p:nvPr/>
        </p:nvCxnSpPr>
        <p:spPr>
          <a:xfrm rot="10800000">
            <a:off x="-793" y="2372533"/>
            <a:ext cx="746358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ユーザー設定レイアウト">
  <p:cSld name="2_ユーザー設定レイアウト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23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23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23"/>
          <p:cNvSpPr/>
          <p:nvPr>
            <p:ph idx="2" type="pic"/>
          </p:nvPr>
        </p:nvSpPr>
        <p:spPr>
          <a:xfrm>
            <a:off x="0" y="0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5" name="Google Shape;1765;p12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66" name="Google Shape;1766;p123"/>
          <p:cNvSpPr/>
          <p:nvPr>
            <p:ph idx="3" type="pic"/>
          </p:nvPr>
        </p:nvSpPr>
        <p:spPr>
          <a:xfrm>
            <a:off x="4570412" y="0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Google Shape;1767;p123"/>
          <p:cNvSpPr/>
          <p:nvPr>
            <p:ph idx="4" type="pic"/>
          </p:nvPr>
        </p:nvSpPr>
        <p:spPr>
          <a:xfrm>
            <a:off x="9144000" y="0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8" name="Google Shape;1768;p123"/>
          <p:cNvSpPr/>
          <p:nvPr>
            <p:ph idx="5" type="pic"/>
          </p:nvPr>
        </p:nvSpPr>
        <p:spPr>
          <a:xfrm>
            <a:off x="13714412" y="0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123"/>
          <p:cNvSpPr/>
          <p:nvPr>
            <p:ph idx="6" type="pic"/>
          </p:nvPr>
        </p:nvSpPr>
        <p:spPr>
          <a:xfrm>
            <a:off x="0" y="3284406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70" name="Google Shape;1770;p123"/>
          <p:cNvSpPr/>
          <p:nvPr>
            <p:ph idx="7" type="pic"/>
          </p:nvPr>
        </p:nvSpPr>
        <p:spPr>
          <a:xfrm>
            <a:off x="4570412" y="3284406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71" name="Google Shape;1771;p123"/>
          <p:cNvSpPr/>
          <p:nvPr>
            <p:ph idx="8" type="pic"/>
          </p:nvPr>
        </p:nvSpPr>
        <p:spPr>
          <a:xfrm>
            <a:off x="9144000" y="3284406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72" name="Google Shape;1772;p123"/>
          <p:cNvSpPr/>
          <p:nvPr>
            <p:ph idx="9" type="pic"/>
          </p:nvPr>
        </p:nvSpPr>
        <p:spPr>
          <a:xfrm>
            <a:off x="13714412" y="3284406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73" name="Google Shape;1773;p123"/>
          <p:cNvSpPr txBox="1"/>
          <p:nvPr>
            <p:ph idx="1" type="body"/>
          </p:nvPr>
        </p:nvSpPr>
        <p:spPr>
          <a:xfrm>
            <a:off x="0" y="2714365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None/>
              <a:defRPr sz="2000"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•"/>
              <a:defRPr sz="2000"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»"/>
              <a:defRPr sz="20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4" name="Google Shape;1774;p123"/>
          <p:cNvSpPr txBox="1"/>
          <p:nvPr>
            <p:ph idx="13" type="body"/>
          </p:nvPr>
        </p:nvSpPr>
        <p:spPr>
          <a:xfrm>
            <a:off x="4570412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5" name="Google Shape;1775;p123"/>
          <p:cNvSpPr txBox="1"/>
          <p:nvPr>
            <p:ph idx="14" type="body"/>
          </p:nvPr>
        </p:nvSpPr>
        <p:spPr>
          <a:xfrm>
            <a:off x="9142413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6" name="Google Shape;1776;p123"/>
          <p:cNvSpPr txBox="1"/>
          <p:nvPr>
            <p:ph idx="15" type="body"/>
          </p:nvPr>
        </p:nvSpPr>
        <p:spPr>
          <a:xfrm>
            <a:off x="13712826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7" name="Google Shape;1777;p123"/>
          <p:cNvSpPr txBox="1"/>
          <p:nvPr>
            <p:ph idx="16" type="body"/>
          </p:nvPr>
        </p:nvSpPr>
        <p:spPr>
          <a:xfrm>
            <a:off x="1587" y="5998771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8" name="Google Shape;1778;p123"/>
          <p:cNvSpPr txBox="1"/>
          <p:nvPr>
            <p:ph idx="17" type="body"/>
          </p:nvPr>
        </p:nvSpPr>
        <p:spPr>
          <a:xfrm>
            <a:off x="4572000" y="5998771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9" name="Google Shape;1779;p123"/>
          <p:cNvSpPr txBox="1"/>
          <p:nvPr>
            <p:ph idx="18" type="body"/>
          </p:nvPr>
        </p:nvSpPr>
        <p:spPr>
          <a:xfrm>
            <a:off x="9144000" y="5998771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0" name="Google Shape;1780;p123"/>
          <p:cNvSpPr txBox="1"/>
          <p:nvPr>
            <p:ph idx="19" type="body"/>
          </p:nvPr>
        </p:nvSpPr>
        <p:spPr>
          <a:xfrm>
            <a:off x="13714412" y="5998771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1" name="Google Shape;1781;p123"/>
          <p:cNvSpPr txBox="1"/>
          <p:nvPr>
            <p:ph idx="20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82" name="Google Shape;1782;p123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3" name="Google Shape;1783;p123"/>
          <p:cNvSpPr txBox="1"/>
          <p:nvPr>
            <p:ph idx="2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1">
  <p:cSld name="Flow 1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4"/>
          <p:cNvSpPr/>
          <p:nvPr/>
        </p:nvSpPr>
        <p:spPr>
          <a:xfrm>
            <a:off x="0" y="2628900"/>
            <a:ext cx="18351500" cy="29591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245" y="21600"/>
                </a:lnTo>
                <a:lnTo>
                  <a:pt x="4245" y="0"/>
                </a:lnTo>
                <a:lnTo>
                  <a:pt x="8580" y="0"/>
                </a:lnTo>
                <a:lnTo>
                  <a:pt x="8580" y="15760"/>
                </a:lnTo>
                <a:lnTo>
                  <a:pt x="12945" y="15760"/>
                </a:lnTo>
                <a:lnTo>
                  <a:pt x="12945" y="6211"/>
                </a:lnTo>
                <a:lnTo>
                  <a:pt x="17265" y="6211"/>
                </a:lnTo>
                <a:lnTo>
                  <a:pt x="17265" y="20488"/>
                </a:lnTo>
                <a:lnTo>
                  <a:pt x="21600" y="20488"/>
                </a:lnTo>
              </a:path>
            </a:pathLst>
          </a:custGeom>
          <a:noFill/>
          <a:ln cap="flat" cmpd="sng" w="762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6" name="Google Shape;1786;p124"/>
          <p:cNvGrpSpPr/>
          <p:nvPr/>
        </p:nvGrpSpPr>
        <p:grpSpPr>
          <a:xfrm>
            <a:off x="874986" y="5956563"/>
            <a:ext cx="3420382" cy="1717952"/>
            <a:chOff x="0" y="0"/>
            <a:chExt cx="3420380" cy="1717950"/>
          </a:xfrm>
        </p:grpSpPr>
        <p:sp>
          <p:nvSpPr>
            <p:cNvPr id="1787" name="Google Shape;1787;p124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24"/>
            <p:cNvSpPr/>
            <p:nvPr/>
          </p:nvSpPr>
          <p:spPr>
            <a:xfrm>
              <a:off x="1440160" y="0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9" name="Google Shape;1789;p124"/>
          <p:cNvSpPr/>
          <p:nvPr/>
        </p:nvSpPr>
        <p:spPr>
          <a:xfrm>
            <a:off x="295887" y="5742032"/>
            <a:ext cx="927894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24"/>
          <p:cNvSpPr/>
          <p:nvPr>
            <p:ph idx="2" type="pic"/>
          </p:nvPr>
        </p:nvSpPr>
        <p:spPr>
          <a:xfrm>
            <a:off x="519120" y="5981963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791" name="Google Shape;1791;p12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92" name="Google Shape;1792;p124"/>
          <p:cNvSpPr txBox="1"/>
          <p:nvPr>
            <p:ph idx="1" type="body"/>
          </p:nvPr>
        </p:nvSpPr>
        <p:spPr>
          <a:xfrm>
            <a:off x="43409" y="4537974"/>
            <a:ext cx="3538539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None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•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»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3" name="Google Shape;1793;p124"/>
          <p:cNvSpPr txBox="1"/>
          <p:nvPr>
            <p:ph idx="3" type="body"/>
          </p:nvPr>
        </p:nvSpPr>
        <p:spPr>
          <a:xfrm>
            <a:off x="1223779" y="6279181"/>
            <a:ext cx="2846562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4" name="Google Shape;1794;p124"/>
          <p:cNvSpPr txBox="1"/>
          <p:nvPr>
            <p:ph idx="4" type="body"/>
          </p:nvPr>
        </p:nvSpPr>
        <p:spPr>
          <a:xfrm>
            <a:off x="3750678" y="2692768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5" name="Google Shape;1795;p124"/>
          <p:cNvSpPr txBox="1"/>
          <p:nvPr>
            <p:ph idx="5" type="body"/>
          </p:nvPr>
        </p:nvSpPr>
        <p:spPr>
          <a:xfrm>
            <a:off x="11069635" y="3543982"/>
            <a:ext cx="3538539" cy="9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6" name="Google Shape;1796;p124"/>
          <p:cNvSpPr txBox="1"/>
          <p:nvPr>
            <p:ph idx="6" type="body"/>
          </p:nvPr>
        </p:nvSpPr>
        <p:spPr>
          <a:xfrm>
            <a:off x="7408026" y="3731562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7" name="Google Shape;1797;p124"/>
          <p:cNvSpPr txBox="1"/>
          <p:nvPr>
            <p:ph idx="7" type="body"/>
          </p:nvPr>
        </p:nvSpPr>
        <p:spPr>
          <a:xfrm>
            <a:off x="14715041" y="4402957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98" name="Google Shape;1798;p124"/>
          <p:cNvGrpSpPr/>
          <p:nvPr/>
        </p:nvGrpSpPr>
        <p:grpSpPr>
          <a:xfrm>
            <a:off x="3759991" y="757554"/>
            <a:ext cx="3420382" cy="1717952"/>
            <a:chOff x="0" y="0"/>
            <a:chExt cx="3420380" cy="1717950"/>
          </a:xfrm>
        </p:grpSpPr>
        <p:sp>
          <p:nvSpPr>
            <p:cNvPr id="1799" name="Google Shape;1799;p124"/>
            <p:cNvSpPr/>
            <p:nvPr/>
          </p:nvSpPr>
          <p:spPr>
            <a:xfrm rot="10800000">
              <a:off x="0" y="0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24"/>
            <p:cNvSpPr/>
            <p:nvPr/>
          </p:nvSpPr>
          <p:spPr>
            <a:xfrm rot="10800000">
              <a:off x="1440160" y="1252380"/>
              <a:ext cx="540060" cy="46557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1" name="Google Shape;1801;p124"/>
          <p:cNvSpPr txBox="1"/>
          <p:nvPr>
            <p:ph idx="8" type="body"/>
          </p:nvPr>
        </p:nvSpPr>
        <p:spPr>
          <a:xfrm>
            <a:off x="4197179" y="810142"/>
            <a:ext cx="2758167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02" name="Google Shape;1802;p124"/>
          <p:cNvGrpSpPr/>
          <p:nvPr/>
        </p:nvGrpSpPr>
        <p:grpSpPr>
          <a:xfrm>
            <a:off x="11078420" y="1612649"/>
            <a:ext cx="3420382" cy="1717952"/>
            <a:chOff x="0" y="0"/>
            <a:chExt cx="3420380" cy="1717950"/>
          </a:xfrm>
        </p:grpSpPr>
        <p:sp>
          <p:nvSpPr>
            <p:cNvPr id="1803" name="Google Shape;1803;p124"/>
            <p:cNvSpPr/>
            <p:nvPr/>
          </p:nvSpPr>
          <p:spPr>
            <a:xfrm rot="10800000">
              <a:off x="0" y="0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24"/>
            <p:cNvSpPr/>
            <p:nvPr/>
          </p:nvSpPr>
          <p:spPr>
            <a:xfrm rot="10800000">
              <a:off x="1440160" y="1252381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5" name="Google Shape;1805;p124"/>
          <p:cNvSpPr txBox="1"/>
          <p:nvPr>
            <p:ph idx="9" type="body"/>
          </p:nvPr>
        </p:nvSpPr>
        <p:spPr>
          <a:xfrm>
            <a:off x="11542366" y="1665236"/>
            <a:ext cx="2731411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06" name="Google Shape;1806;p124"/>
          <p:cNvGrpSpPr/>
          <p:nvPr/>
        </p:nvGrpSpPr>
        <p:grpSpPr>
          <a:xfrm>
            <a:off x="7432223" y="5200544"/>
            <a:ext cx="3420382" cy="1717952"/>
            <a:chOff x="0" y="0"/>
            <a:chExt cx="3420380" cy="1717950"/>
          </a:xfrm>
        </p:grpSpPr>
        <p:sp>
          <p:nvSpPr>
            <p:cNvPr id="1807" name="Google Shape;1807;p124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24"/>
            <p:cNvSpPr/>
            <p:nvPr/>
          </p:nvSpPr>
          <p:spPr>
            <a:xfrm>
              <a:off x="1440159" y="0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9" name="Google Shape;1809;p124"/>
          <p:cNvSpPr txBox="1"/>
          <p:nvPr>
            <p:ph idx="13" type="body"/>
          </p:nvPr>
        </p:nvSpPr>
        <p:spPr>
          <a:xfrm>
            <a:off x="7904047" y="5523162"/>
            <a:ext cx="2723533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10" name="Google Shape;1810;p124"/>
          <p:cNvGrpSpPr/>
          <p:nvPr/>
        </p:nvGrpSpPr>
        <p:grpSpPr>
          <a:xfrm>
            <a:off x="14678820" y="5830920"/>
            <a:ext cx="3420382" cy="1717951"/>
            <a:chOff x="0" y="0"/>
            <a:chExt cx="3420380" cy="1717950"/>
          </a:xfrm>
        </p:grpSpPr>
        <p:sp>
          <p:nvSpPr>
            <p:cNvPr id="1811" name="Google Shape;1811;p124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24"/>
            <p:cNvSpPr/>
            <p:nvPr/>
          </p:nvSpPr>
          <p:spPr>
            <a:xfrm>
              <a:off x="1440159" y="0"/>
              <a:ext cx="540062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3" name="Google Shape;1813;p124"/>
          <p:cNvSpPr txBox="1"/>
          <p:nvPr>
            <p:ph idx="14" type="body"/>
          </p:nvPr>
        </p:nvSpPr>
        <p:spPr>
          <a:xfrm>
            <a:off x="15142767" y="6102737"/>
            <a:ext cx="2731411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4" name="Google Shape;1814;p124"/>
          <p:cNvSpPr/>
          <p:nvPr/>
        </p:nvSpPr>
        <p:spPr>
          <a:xfrm rot="8100000">
            <a:off x="3408293" y="4036795"/>
            <a:ext cx="405046" cy="405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24"/>
          <p:cNvSpPr/>
          <p:nvPr/>
        </p:nvSpPr>
        <p:spPr>
          <a:xfrm rot="-2700000">
            <a:off x="14476297" y="4100467"/>
            <a:ext cx="405046" cy="405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24"/>
          <p:cNvSpPr/>
          <p:nvPr/>
        </p:nvSpPr>
        <p:spPr>
          <a:xfrm>
            <a:off x="3295853" y="293607"/>
            <a:ext cx="927893" cy="927894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124"/>
          <p:cNvSpPr/>
          <p:nvPr>
            <p:ph idx="15" type="pic"/>
          </p:nvPr>
        </p:nvSpPr>
        <p:spPr>
          <a:xfrm>
            <a:off x="3519087" y="533540"/>
            <a:ext cx="446292" cy="446291"/>
          </a:xfrm>
          <a:prstGeom prst="rect">
            <a:avLst/>
          </a:prstGeom>
          <a:noFill/>
          <a:ln>
            <a:noFill/>
          </a:ln>
        </p:spPr>
      </p:sp>
      <p:sp>
        <p:nvSpPr>
          <p:cNvPr id="1818" name="Google Shape;1818;p124"/>
          <p:cNvSpPr/>
          <p:nvPr/>
        </p:nvSpPr>
        <p:spPr>
          <a:xfrm>
            <a:off x="6968276" y="4939205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24"/>
          <p:cNvSpPr/>
          <p:nvPr>
            <p:ph idx="16" type="pic"/>
          </p:nvPr>
        </p:nvSpPr>
        <p:spPr>
          <a:xfrm>
            <a:off x="7191509" y="5179138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20" name="Google Shape;1820;p124"/>
          <p:cNvSpPr/>
          <p:nvPr/>
        </p:nvSpPr>
        <p:spPr>
          <a:xfrm>
            <a:off x="10614476" y="1144705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24"/>
          <p:cNvSpPr/>
          <p:nvPr>
            <p:ph idx="17" type="pic"/>
          </p:nvPr>
        </p:nvSpPr>
        <p:spPr>
          <a:xfrm>
            <a:off x="10837709" y="1384636"/>
            <a:ext cx="446291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22" name="Google Shape;1822;p124"/>
          <p:cNvSpPr/>
          <p:nvPr/>
        </p:nvSpPr>
        <p:spPr>
          <a:xfrm>
            <a:off x="14214876" y="5595759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24"/>
          <p:cNvSpPr/>
          <p:nvPr>
            <p:ph idx="18" type="pic"/>
          </p:nvPr>
        </p:nvSpPr>
        <p:spPr>
          <a:xfrm>
            <a:off x="14438109" y="5835691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24" name="Google Shape;1824;p124"/>
          <p:cNvSpPr txBox="1"/>
          <p:nvPr>
            <p:ph idx="19" type="body"/>
          </p:nvPr>
        </p:nvSpPr>
        <p:spPr>
          <a:xfrm>
            <a:off x="4921594" y="7077099"/>
            <a:ext cx="8399079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25" name="Google Shape;1825;p124"/>
          <p:cNvCxnSpPr/>
          <p:nvPr/>
        </p:nvCxnSpPr>
        <p:spPr>
          <a:xfrm rot="10800000">
            <a:off x="3332955" y="833505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6" name="Google Shape;1826;p124"/>
          <p:cNvSpPr txBox="1"/>
          <p:nvPr>
            <p:ph idx="20" type="body"/>
          </p:nvPr>
        </p:nvSpPr>
        <p:spPr>
          <a:xfrm>
            <a:off x="3332955" y="8432800"/>
            <a:ext cx="11632277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and Texts">
  <p:cSld name="6 Points and Tex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8" name="Google Shape;1828;p12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9" name="Google Shape;1829;p125"/>
          <p:cNvCxnSpPr/>
          <p:nvPr/>
        </p:nvCxnSpPr>
        <p:spPr>
          <a:xfrm rot="10800000">
            <a:off x="-794" y="407909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0" name="Google Shape;1830;p125"/>
          <p:cNvSpPr/>
          <p:nvPr/>
        </p:nvSpPr>
        <p:spPr>
          <a:xfrm rot="5400000">
            <a:off x="2000979" y="2470017"/>
            <a:ext cx="6406064" cy="55224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2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32" name="Google Shape;1832;p125"/>
          <p:cNvSpPr/>
          <p:nvPr/>
        </p:nvSpPr>
        <p:spPr>
          <a:xfrm rot="8100000">
            <a:off x="3826252" y="803284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5"/>
          <p:cNvSpPr/>
          <p:nvPr/>
        </p:nvSpPr>
        <p:spPr>
          <a:xfrm rot="4500000">
            <a:off x="1288947" y="2233591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5"/>
          <p:cNvSpPr/>
          <p:nvPr/>
        </p:nvSpPr>
        <p:spPr>
          <a:xfrm rot="900000">
            <a:off x="1288947" y="5115943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25"/>
          <p:cNvSpPr/>
          <p:nvPr/>
        </p:nvSpPr>
        <p:spPr>
          <a:xfrm rot="-2700000">
            <a:off x="3847129" y="6525190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25"/>
          <p:cNvSpPr/>
          <p:nvPr/>
        </p:nvSpPr>
        <p:spPr>
          <a:xfrm rot="-6300000">
            <a:off x="6384433" y="5094883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25"/>
          <p:cNvSpPr/>
          <p:nvPr/>
        </p:nvSpPr>
        <p:spPr>
          <a:xfrm rot="-9900000">
            <a:off x="6384433" y="2212530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25"/>
          <p:cNvSpPr txBox="1"/>
          <p:nvPr>
            <p:ph idx="1" type="body"/>
          </p:nvPr>
        </p:nvSpPr>
        <p:spPr>
          <a:xfrm>
            <a:off x="3922624" y="1633110"/>
            <a:ext cx="2475276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9" name="Google Shape;1839;p125"/>
          <p:cNvSpPr/>
          <p:nvPr>
            <p:ph idx="2" type="pic"/>
          </p:nvPr>
        </p:nvSpPr>
        <p:spPr>
          <a:xfrm>
            <a:off x="4801899" y="937211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0" name="Google Shape;1840;p125"/>
          <p:cNvSpPr txBox="1"/>
          <p:nvPr>
            <p:ph idx="3" type="body"/>
          </p:nvPr>
        </p:nvSpPr>
        <p:spPr>
          <a:xfrm>
            <a:off x="4048571" y="2083160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1" name="Google Shape;1841;p125"/>
          <p:cNvSpPr txBox="1"/>
          <p:nvPr>
            <p:ph idx="4" type="body"/>
          </p:nvPr>
        </p:nvSpPr>
        <p:spPr>
          <a:xfrm>
            <a:off x="6469084" y="3094094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2" name="Google Shape;1842;p125"/>
          <p:cNvSpPr/>
          <p:nvPr>
            <p:ph idx="5" type="pic"/>
          </p:nvPr>
        </p:nvSpPr>
        <p:spPr>
          <a:xfrm>
            <a:off x="7348360" y="2398195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3" name="Google Shape;1843;p125"/>
          <p:cNvSpPr txBox="1"/>
          <p:nvPr>
            <p:ph idx="6" type="body"/>
          </p:nvPr>
        </p:nvSpPr>
        <p:spPr>
          <a:xfrm>
            <a:off x="6595032" y="3544144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4" name="Google Shape;1844;p125"/>
          <p:cNvSpPr txBox="1"/>
          <p:nvPr>
            <p:ph idx="7" type="body"/>
          </p:nvPr>
        </p:nvSpPr>
        <p:spPr>
          <a:xfrm>
            <a:off x="1373599" y="3049089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5" name="Google Shape;1845;p125"/>
          <p:cNvSpPr/>
          <p:nvPr>
            <p:ph idx="8" type="pic"/>
          </p:nvPr>
        </p:nvSpPr>
        <p:spPr>
          <a:xfrm>
            <a:off x="2252876" y="2353190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6" name="Google Shape;1846;p125"/>
          <p:cNvSpPr txBox="1"/>
          <p:nvPr>
            <p:ph idx="9" type="body"/>
          </p:nvPr>
        </p:nvSpPr>
        <p:spPr>
          <a:xfrm>
            <a:off x="1499547" y="3499139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7" name="Google Shape;1847;p125"/>
          <p:cNvSpPr txBox="1"/>
          <p:nvPr>
            <p:ph idx="13" type="body"/>
          </p:nvPr>
        </p:nvSpPr>
        <p:spPr>
          <a:xfrm>
            <a:off x="1373599" y="5927147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8" name="Google Shape;1848;p125"/>
          <p:cNvSpPr/>
          <p:nvPr>
            <p:ph idx="14" type="pic"/>
          </p:nvPr>
        </p:nvSpPr>
        <p:spPr>
          <a:xfrm>
            <a:off x="2252876" y="5231248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9" name="Google Shape;1849;p125"/>
          <p:cNvSpPr txBox="1"/>
          <p:nvPr>
            <p:ph idx="15" type="body"/>
          </p:nvPr>
        </p:nvSpPr>
        <p:spPr>
          <a:xfrm>
            <a:off x="1499547" y="6377197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0" name="Google Shape;1850;p125"/>
          <p:cNvSpPr txBox="1"/>
          <p:nvPr>
            <p:ph idx="16" type="body"/>
          </p:nvPr>
        </p:nvSpPr>
        <p:spPr>
          <a:xfrm>
            <a:off x="6469084" y="5908585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1" name="Google Shape;1851;p125"/>
          <p:cNvSpPr/>
          <p:nvPr>
            <p:ph idx="17" type="pic"/>
          </p:nvPr>
        </p:nvSpPr>
        <p:spPr>
          <a:xfrm>
            <a:off x="7348360" y="5212686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52" name="Google Shape;1852;p125"/>
          <p:cNvSpPr txBox="1"/>
          <p:nvPr>
            <p:ph idx="18" type="body"/>
          </p:nvPr>
        </p:nvSpPr>
        <p:spPr>
          <a:xfrm>
            <a:off x="6595032" y="6358635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3" name="Google Shape;1853;p125"/>
          <p:cNvSpPr txBox="1"/>
          <p:nvPr>
            <p:ph idx="19" type="body"/>
          </p:nvPr>
        </p:nvSpPr>
        <p:spPr>
          <a:xfrm>
            <a:off x="3922624" y="7324563"/>
            <a:ext cx="2475276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4" name="Google Shape;1854;p125"/>
          <p:cNvSpPr/>
          <p:nvPr>
            <p:ph idx="20" type="pic"/>
          </p:nvPr>
        </p:nvSpPr>
        <p:spPr>
          <a:xfrm>
            <a:off x="4801899" y="6583660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55" name="Google Shape;1855;p125"/>
          <p:cNvSpPr txBox="1"/>
          <p:nvPr>
            <p:ph idx="21" type="body"/>
          </p:nvPr>
        </p:nvSpPr>
        <p:spPr>
          <a:xfrm>
            <a:off x="4048571" y="7729608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6" name="Google Shape;1856;p125"/>
          <p:cNvSpPr txBox="1"/>
          <p:nvPr>
            <p:ph idx="22" type="body"/>
          </p:nvPr>
        </p:nvSpPr>
        <p:spPr>
          <a:xfrm>
            <a:off x="9548248" y="1217283"/>
            <a:ext cx="7914917" cy="27903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7" name="Google Shape;1857;p125"/>
          <p:cNvSpPr/>
          <p:nvPr/>
        </p:nvSpPr>
        <p:spPr>
          <a:xfrm>
            <a:off x="9615805" y="4406586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25"/>
          <p:cNvSpPr txBox="1"/>
          <p:nvPr>
            <p:ph idx="23" type="body"/>
          </p:nvPr>
        </p:nvSpPr>
        <p:spPr>
          <a:xfrm>
            <a:off x="10095502" y="4779150"/>
            <a:ext cx="7328625" cy="162709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9" name="Google Shape;1859;p125"/>
          <p:cNvSpPr txBox="1"/>
          <p:nvPr>
            <p:ph idx="24" type="body"/>
          </p:nvPr>
        </p:nvSpPr>
        <p:spPr>
          <a:xfrm>
            <a:off x="10095502" y="4199721"/>
            <a:ext cx="73286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0" name="Google Shape;1860;p125"/>
          <p:cNvSpPr/>
          <p:nvPr/>
        </p:nvSpPr>
        <p:spPr>
          <a:xfrm>
            <a:off x="9615805" y="6824750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25"/>
          <p:cNvSpPr txBox="1"/>
          <p:nvPr>
            <p:ph idx="25" type="body"/>
          </p:nvPr>
        </p:nvSpPr>
        <p:spPr>
          <a:xfrm>
            <a:off x="10095502" y="7208094"/>
            <a:ext cx="7328625" cy="162709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2" name="Google Shape;1862;p125"/>
          <p:cNvSpPr txBox="1"/>
          <p:nvPr>
            <p:ph idx="26" type="body"/>
          </p:nvPr>
        </p:nvSpPr>
        <p:spPr>
          <a:xfrm>
            <a:off x="10095502" y="6617883"/>
            <a:ext cx="73286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1_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5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38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838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•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838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838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»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102" name="Google Shape;102;p45"/>
          <p:cNvSpPr txBox="1"/>
          <p:nvPr>
            <p:ph idx="2" type="body"/>
          </p:nvPr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103" name="Google Shape;103;p45"/>
          <p:cNvSpPr txBox="1"/>
          <p:nvPr>
            <p:ph idx="3" type="body"/>
          </p:nvPr>
        </p:nvSpPr>
        <p:spPr>
          <a:xfrm>
            <a:off x="3855118" y="6763680"/>
            <a:ext cx="10576177" cy="31728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104" name="Google Shape;104;p45"/>
          <p:cNvSpPr txBox="1"/>
          <p:nvPr>
            <p:ph idx="12" type="sldNum"/>
          </p:nvPr>
        </p:nvSpPr>
        <p:spPr>
          <a:xfrm>
            <a:off x="8833061" y="9396045"/>
            <a:ext cx="4264238" cy="276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910044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ers">
  <p:cSld name="Moniters">
    <p:bg>
      <p:bgPr>
        <a:solidFill>
          <a:srgbClr val="FFFFFF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4" name="Google Shape;1864;p12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5" name="Google Shape;1865;p126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26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26"/>
          <p:cNvSpPr/>
          <p:nvPr/>
        </p:nvSpPr>
        <p:spPr>
          <a:xfrm>
            <a:off x="-2" y="-1"/>
            <a:ext cx="18286414" cy="6583662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2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69" name="Google Shape;1869;p126"/>
          <p:cNvSpPr txBox="1"/>
          <p:nvPr>
            <p:ph idx="1" type="body"/>
          </p:nvPr>
        </p:nvSpPr>
        <p:spPr>
          <a:xfrm>
            <a:off x="412235" y="1208103"/>
            <a:ext cx="6221088" cy="50339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0" name="Google Shape;1870;p126"/>
          <p:cNvSpPr/>
          <p:nvPr>
            <p:ph idx="2" type="pic"/>
          </p:nvPr>
        </p:nvSpPr>
        <p:spPr>
          <a:xfrm>
            <a:off x="667030" y="1433128"/>
            <a:ext cx="5733350" cy="3150350"/>
          </a:xfrm>
          <a:prstGeom prst="rect">
            <a:avLst/>
          </a:prstGeom>
          <a:noFill/>
          <a:ln>
            <a:noFill/>
          </a:ln>
        </p:spPr>
      </p:sp>
      <p:sp>
        <p:nvSpPr>
          <p:cNvPr id="1871" name="Google Shape;1871;p126"/>
          <p:cNvSpPr txBox="1"/>
          <p:nvPr>
            <p:ph idx="3" type="body"/>
          </p:nvPr>
        </p:nvSpPr>
        <p:spPr>
          <a:xfrm>
            <a:off x="11588711" y="1201446"/>
            <a:ext cx="6221088" cy="50339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2" name="Google Shape;1872;p126"/>
          <p:cNvSpPr/>
          <p:nvPr>
            <p:ph idx="4" type="pic"/>
          </p:nvPr>
        </p:nvSpPr>
        <p:spPr>
          <a:xfrm>
            <a:off x="11843505" y="1426470"/>
            <a:ext cx="5733349" cy="3150351"/>
          </a:xfrm>
          <a:prstGeom prst="rect">
            <a:avLst/>
          </a:prstGeom>
          <a:noFill/>
          <a:ln>
            <a:noFill/>
          </a:ln>
        </p:spPr>
      </p:sp>
      <p:sp>
        <p:nvSpPr>
          <p:cNvPr id="1873" name="Google Shape;1873;p126"/>
          <p:cNvSpPr txBox="1"/>
          <p:nvPr>
            <p:ph idx="5" type="body"/>
          </p:nvPr>
        </p:nvSpPr>
        <p:spPr>
          <a:xfrm>
            <a:off x="5546049" y="958035"/>
            <a:ext cx="7197557" cy="582403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4" name="Google Shape;1874;p126"/>
          <p:cNvSpPr/>
          <p:nvPr>
            <p:ph idx="6" type="pic"/>
          </p:nvPr>
        </p:nvSpPr>
        <p:spPr>
          <a:xfrm>
            <a:off x="5814679" y="1201444"/>
            <a:ext cx="6660741" cy="3645406"/>
          </a:xfrm>
          <a:prstGeom prst="rect">
            <a:avLst/>
          </a:prstGeom>
          <a:noFill/>
          <a:ln>
            <a:noFill/>
          </a:ln>
        </p:spPr>
      </p:sp>
      <p:sp>
        <p:nvSpPr>
          <p:cNvPr id="1875" name="Google Shape;1875;p126"/>
          <p:cNvSpPr txBox="1"/>
          <p:nvPr>
            <p:ph idx="7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76" name="Google Shape;1876;p126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7" name="Google Shape;1877;p126"/>
          <p:cNvSpPr txBox="1"/>
          <p:nvPr>
            <p:ph idx="8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Picture">
  <p:cSld name="Phone and Picture">
    <p:bg>
      <p:bgPr>
        <a:solidFill>
          <a:srgbClr val="FFFFFF"/>
        </a:solidFill>
      </p:bgPr>
    </p:bg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9" name="Google Shape;1879;p12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0" name="Google Shape;1880;p127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27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12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83" name="Google Shape;1883;p127"/>
          <p:cNvSpPr/>
          <p:nvPr>
            <p:ph idx="2" type="pic"/>
          </p:nvPr>
        </p:nvSpPr>
        <p:spPr>
          <a:xfrm>
            <a:off x="0" y="-2"/>
            <a:ext cx="18286413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p127"/>
          <p:cNvSpPr txBox="1"/>
          <p:nvPr>
            <p:ph idx="1" type="body"/>
          </p:nvPr>
        </p:nvSpPr>
        <p:spPr>
          <a:xfrm>
            <a:off x="0" y="4063289"/>
            <a:ext cx="18286413" cy="765176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5" name="Google Shape;1885;p127"/>
          <p:cNvSpPr txBox="1"/>
          <p:nvPr>
            <p:ph idx="3" type="body"/>
          </p:nvPr>
        </p:nvSpPr>
        <p:spPr>
          <a:xfrm>
            <a:off x="-1" y="4828950"/>
            <a:ext cx="18286414" cy="1754710"/>
          </a:xfrm>
          <a:prstGeom prst="rect">
            <a:avLst/>
          </a:prstGeom>
          <a:solidFill>
            <a:srgbClr val="3F3F3F">
              <a:alpha val="68627"/>
            </a:srgb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6" name="Google Shape;1886;p127"/>
          <p:cNvSpPr txBox="1"/>
          <p:nvPr>
            <p:ph idx="4" type="body"/>
          </p:nvPr>
        </p:nvSpPr>
        <p:spPr>
          <a:xfrm>
            <a:off x="1311687" y="823019"/>
            <a:ext cx="3691059" cy="575701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7" name="Google Shape;1887;p127"/>
          <p:cNvSpPr txBox="1"/>
          <p:nvPr>
            <p:ph idx="5" type="body"/>
          </p:nvPr>
        </p:nvSpPr>
        <p:spPr>
          <a:xfrm>
            <a:off x="5137760" y="4052646"/>
            <a:ext cx="124213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8" name="Google Shape;1888;p127"/>
          <p:cNvSpPr txBox="1"/>
          <p:nvPr>
            <p:ph idx="6" type="body"/>
          </p:nvPr>
        </p:nvSpPr>
        <p:spPr>
          <a:xfrm>
            <a:off x="5137760" y="4880357"/>
            <a:ext cx="12421381" cy="16582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9" name="Google Shape;1889;p127"/>
          <p:cNvSpPr/>
          <p:nvPr>
            <p:ph idx="7" type="pic"/>
          </p:nvPr>
        </p:nvSpPr>
        <p:spPr>
          <a:xfrm>
            <a:off x="1582416" y="1767764"/>
            <a:ext cx="3149601" cy="4816476"/>
          </a:xfrm>
          <a:prstGeom prst="rect">
            <a:avLst/>
          </a:prstGeom>
          <a:noFill/>
          <a:ln>
            <a:noFill/>
          </a:ln>
        </p:spPr>
      </p:sp>
      <p:sp>
        <p:nvSpPr>
          <p:cNvPr id="1890" name="Google Shape;1890;p127"/>
          <p:cNvSpPr txBox="1"/>
          <p:nvPr>
            <p:ph idx="8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91" name="Google Shape;1891;p127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2" name="Google Shape;1892;p127"/>
          <p:cNvSpPr txBox="1"/>
          <p:nvPr>
            <p:ph idx="9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bg>
      <p:bgPr>
        <a:solidFill>
          <a:srgbClr val="FFFFFF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28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28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128"/>
          <p:cNvSpPr/>
          <p:nvPr/>
        </p:nvSpPr>
        <p:spPr>
          <a:xfrm>
            <a:off x="-14758" y="3291830"/>
            <a:ext cx="18286414" cy="329183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28"/>
          <p:cNvSpPr/>
          <p:nvPr/>
        </p:nvSpPr>
        <p:spPr>
          <a:xfrm>
            <a:off x="-7193" y="3722609"/>
            <a:ext cx="18286414" cy="2430272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28"/>
          <p:cNvSpPr/>
          <p:nvPr/>
        </p:nvSpPr>
        <p:spPr>
          <a:xfrm>
            <a:off x="-2" y="-1"/>
            <a:ext cx="18286414" cy="3291832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28"/>
          <p:cNvSpPr/>
          <p:nvPr/>
        </p:nvSpPr>
        <p:spPr>
          <a:xfrm>
            <a:off x="0" y="417974"/>
            <a:ext cx="18271656" cy="2430272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28"/>
          <p:cNvSpPr/>
          <p:nvPr>
            <p:ph idx="2" type="pic"/>
          </p:nvPr>
        </p:nvSpPr>
        <p:spPr>
          <a:xfrm>
            <a:off x="9143206" y="3291830"/>
            <a:ext cx="9139925" cy="3291831"/>
          </a:xfrm>
          <a:prstGeom prst="rect">
            <a:avLst/>
          </a:prstGeom>
          <a:noFill/>
          <a:ln>
            <a:noFill/>
          </a:ln>
        </p:spPr>
      </p:sp>
      <p:sp>
        <p:nvSpPr>
          <p:cNvPr id="1901" name="Google Shape;1901;p128"/>
          <p:cNvSpPr/>
          <p:nvPr>
            <p:ph idx="3" type="pic"/>
          </p:nvPr>
        </p:nvSpPr>
        <p:spPr>
          <a:xfrm>
            <a:off x="0" y="-1"/>
            <a:ext cx="9139926" cy="3291832"/>
          </a:xfrm>
          <a:prstGeom prst="rect">
            <a:avLst/>
          </a:prstGeom>
          <a:noFill/>
          <a:ln>
            <a:noFill/>
          </a:ln>
        </p:spPr>
      </p:sp>
      <p:sp>
        <p:nvSpPr>
          <p:cNvPr id="1902" name="Google Shape;1902;p12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03" name="Google Shape;1903;p128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04" name="Google Shape;1904;p128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5" name="Google Shape;1905;p128"/>
          <p:cNvSpPr txBox="1"/>
          <p:nvPr>
            <p:ph idx="4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6" name="Google Shape;1906;p128"/>
          <p:cNvSpPr txBox="1"/>
          <p:nvPr>
            <p:ph idx="5" type="body"/>
          </p:nvPr>
        </p:nvSpPr>
        <p:spPr>
          <a:xfrm>
            <a:off x="9150225" y="1177425"/>
            <a:ext cx="8498926" cy="14457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7" name="Google Shape;1907;p128"/>
          <p:cNvSpPr txBox="1"/>
          <p:nvPr>
            <p:ph idx="6" type="body"/>
          </p:nvPr>
        </p:nvSpPr>
        <p:spPr>
          <a:xfrm>
            <a:off x="9150225" y="597994"/>
            <a:ext cx="8498926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8" name="Google Shape;1908;p128"/>
          <p:cNvSpPr txBox="1"/>
          <p:nvPr>
            <p:ph idx="7" type="body"/>
          </p:nvPr>
        </p:nvSpPr>
        <p:spPr>
          <a:xfrm>
            <a:off x="599276" y="4513429"/>
            <a:ext cx="8498925" cy="13951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9" name="Google Shape;1909;p128"/>
          <p:cNvSpPr txBox="1"/>
          <p:nvPr>
            <p:ph idx="8" type="body"/>
          </p:nvPr>
        </p:nvSpPr>
        <p:spPr>
          <a:xfrm>
            <a:off x="599276" y="3934000"/>
            <a:ext cx="84989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ig Images">
  <p:cSld name="2 Big Images">
    <p:bg>
      <p:bgPr>
        <a:solidFill>
          <a:srgbClr val="FFFFFF"/>
        </a:solidFill>
      </p:bgPr>
    </p:bg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1" name="Google Shape;1911;p12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2" name="Google Shape;1912;p129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129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29"/>
          <p:cNvSpPr/>
          <p:nvPr>
            <p:ph idx="2" type="pic"/>
          </p:nvPr>
        </p:nvSpPr>
        <p:spPr>
          <a:xfrm>
            <a:off x="-1" y="-1"/>
            <a:ext cx="10425057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p129"/>
          <p:cNvSpPr/>
          <p:nvPr>
            <p:ph idx="3" type="pic"/>
          </p:nvPr>
        </p:nvSpPr>
        <p:spPr>
          <a:xfrm>
            <a:off x="5461000" y="3221875"/>
            <a:ext cx="3951610" cy="788151"/>
          </a:xfrm>
          <a:prstGeom prst="rect">
            <a:avLst/>
          </a:prstGeom>
          <a:noFill/>
          <a:ln>
            <a:noFill/>
          </a:ln>
        </p:spPr>
      </p:sp>
      <p:sp>
        <p:nvSpPr>
          <p:cNvPr id="1916" name="Google Shape;1916;p129"/>
          <p:cNvSpPr/>
          <p:nvPr>
            <p:ph idx="4" type="pic"/>
          </p:nvPr>
        </p:nvSpPr>
        <p:spPr>
          <a:xfrm>
            <a:off x="7838061" y="-3"/>
            <a:ext cx="10448351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917" name="Google Shape;1917;p12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18" name="Google Shape;1918;p129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19" name="Google Shape;1919;p129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0" name="Google Shape;1920;p129"/>
          <p:cNvSpPr txBox="1"/>
          <p:nvPr>
            <p:ph idx="5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1" name="Google Shape;1921;p129"/>
          <p:cNvSpPr txBox="1"/>
          <p:nvPr>
            <p:ph idx="6" type="body"/>
          </p:nvPr>
        </p:nvSpPr>
        <p:spPr>
          <a:xfrm>
            <a:off x="5746750" y="3228975"/>
            <a:ext cx="3381375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2" name="Google Shape;1922;p129"/>
          <p:cNvSpPr/>
          <p:nvPr>
            <p:ph idx="7" type="pic"/>
          </p:nvPr>
        </p:nvSpPr>
        <p:spPr>
          <a:xfrm>
            <a:off x="8777288" y="2424950"/>
            <a:ext cx="3951610" cy="788151"/>
          </a:xfrm>
          <a:prstGeom prst="rect">
            <a:avLst/>
          </a:prstGeom>
          <a:noFill/>
          <a:ln>
            <a:noFill/>
          </a:ln>
        </p:spPr>
      </p:sp>
      <p:sp>
        <p:nvSpPr>
          <p:cNvPr id="1923" name="Google Shape;1923;p129"/>
          <p:cNvSpPr txBox="1"/>
          <p:nvPr>
            <p:ph idx="8" type="body"/>
          </p:nvPr>
        </p:nvSpPr>
        <p:spPr>
          <a:xfrm>
            <a:off x="9063038" y="2432050"/>
            <a:ext cx="3381376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1">
  <p:cSld name="World Map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5" name="Google Shape;1925;p13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6" name="Google Shape;1926;p13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" id="1927" name="Google Shape;192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4" y="1016929"/>
            <a:ext cx="13127627" cy="623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30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29" name="Google Shape;1929;p130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0" name="Google Shape;1930;p130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1" name="Google Shape;1931;p130"/>
          <p:cNvSpPr/>
          <p:nvPr/>
        </p:nvSpPr>
        <p:spPr>
          <a:xfrm rot="8100000">
            <a:off x="3189654" y="1155774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30"/>
          <p:cNvSpPr/>
          <p:nvPr/>
        </p:nvSpPr>
        <p:spPr>
          <a:xfrm rot="8100000">
            <a:off x="4761884" y="3760570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30"/>
          <p:cNvSpPr/>
          <p:nvPr/>
        </p:nvSpPr>
        <p:spPr>
          <a:xfrm rot="8100000">
            <a:off x="7802844" y="634312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30"/>
          <p:cNvSpPr/>
          <p:nvPr/>
        </p:nvSpPr>
        <p:spPr>
          <a:xfrm rot="8100000">
            <a:off x="11596369" y="1306115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30"/>
          <p:cNvSpPr/>
          <p:nvPr/>
        </p:nvSpPr>
        <p:spPr>
          <a:xfrm rot="8100000">
            <a:off x="8000551" y="3090913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30"/>
          <p:cNvSpPr/>
          <p:nvPr/>
        </p:nvSpPr>
        <p:spPr>
          <a:xfrm rot="8100000">
            <a:off x="13128604" y="4180702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30"/>
          <p:cNvSpPr txBox="1"/>
          <p:nvPr>
            <p:ph idx="3" type="body"/>
          </p:nvPr>
        </p:nvSpPr>
        <p:spPr>
          <a:xfrm>
            <a:off x="611633" y="1652503"/>
            <a:ext cx="2440486" cy="1034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8" name="Google Shape;1938;p130"/>
          <p:cNvSpPr txBox="1"/>
          <p:nvPr>
            <p:ph idx="4" type="body"/>
          </p:nvPr>
        </p:nvSpPr>
        <p:spPr>
          <a:xfrm>
            <a:off x="2112710" y="4108746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9" name="Google Shape;1939;p130"/>
          <p:cNvSpPr txBox="1"/>
          <p:nvPr>
            <p:ph idx="5" type="body"/>
          </p:nvPr>
        </p:nvSpPr>
        <p:spPr>
          <a:xfrm>
            <a:off x="5227142" y="944025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0" name="Google Shape;1940;p130"/>
          <p:cNvSpPr txBox="1"/>
          <p:nvPr>
            <p:ph idx="6" type="body"/>
          </p:nvPr>
        </p:nvSpPr>
        <p:spPr>
          <a:xfrm>
            <a:off x="9488345" y="3741659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1" name="Google Shape;1941;p130"/>
          <p:cNvSpPr txBox="1"/>
          <p:nvPr>
            <p:ph idx="7" type="body"/>
          </p:nvPr>
        </p:nvSpPr>
        <p:spPr>
          <a:xfrm>
            <a:off x="13082603" y="1595702"/>
            <a:ext cx="2440485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2" name="Google Shape;1942;p130"/>
          <p:cNvSpPr txBox="1"/>
          <p:nvPr>
            <p:ph idx="8" type="body"/>
          </p:nvPr>
        </p:nvSpPr>
        <p:spPr>
          <a:xfrm>
            <a:off x="14595806" y="4361481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3" name="Google Shape;1943;p130"/>
          <p:cNvSpPr txBox="1"/>
          <p:nvPr>
            <p:ph idx="9" type="body"/>
          </p:nvPr>
        </p:nvSpPr>
        <p:spPr>
          <a:xfrm>
            <a:off x="3314987" y="1076655"/>
            <a:ext cx="1157712" cy="1504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4" name="Google Shape;1944;p130"/>
          <p:cNvSpPr txBox="1"/>
          <p:nvPr>
            <p:ph idx="13" type="body"/>
          </p:nvPr>
        </p:nvSpPr>
        <p:spPr>
          <a:xfrm>
            <a:off x="4875155" y="3681452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5" name="Google Shape;1945;p130"/>
          <p:cNvSpPr txBox="1"/>
          <p:nvPr>
            <p:ph idx="14" type="body"/>
          </p:nvPr>
        </p:nvSpPr>
        <p:spPr>
          <a:xfrm>
            <a:off x="7922145" y="559278"/>
            <a:ext cx="1157712" cy="1504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6" name="Google Shape;1946;p130"/>
          <p:cNvSpPr txBox="1"/>
          <p:nvPr>
            <p:ph idx="15" type="body"/>
          </p:nvPr>
        </p:nvSpPr>
        <p:spPr>
          <a:xfrm>
            <a:off x="8119851" y="3011795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7" name="Google Shape;1947;p130"/>
          <p:cNvSpPr txBox="1"/>
          <p:nvPr>
            <p:ph idx="16" type="body"/>
          </p:nvPr>
        </p:nvSpPr>
        <p:spPr>
          <a:xfrm>
            <a:off x="11718777" y="1226997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8" name="Google Shape;1948;p130"/>
          <p:cNvSpPr txBox="1"/>
          <p:nvPr>
            <p:ph idx="17" type="body"/>
          </p:nvPr>
        </p:nvSpPr>
        <p:spPr>
          <a:xfrm>
            <a:off x="13247906" y="4101584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2">
  <p:cSld name="World Map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0" name="Google Shape;1950;p131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1" name="Google Shape;1951;p13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" id="1952" name="Google Shape;195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4" y="1016929"/>
            <a:ext cx="13127627" cy="623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31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54" name="Google Shape;1954;p131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131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and Text">
  <p:cSld name="Icon and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7" name="Google Shape;1957;p132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8" name="Google Shape;1958;p13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59" name="Google Shape;1959;p132"/>
          <p:cNvSpPr txBox="1"/>
          <p:nvPr>
            <p:ph idx="1" type="body"/>
          </p:nvPr>
        </p:nvSpPr>
        <p:spPr>
          <a:xfrm>
            <a:off x="2097254" y="4558434"/>
            <a:ext cx="14102429" cy="19352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None/>
              <a:defRPr>
                <a:solidFill>
                  <a:schemeClr val="accent1"/>
                </a:solidFill>
              </a:defRPr>
            </a:lvl1pPr>
            <a:lvl2pPr indent="-3810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2pPr>
            <a:lvl3pPr indent="-3810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•"/>
              <a:defRPr>
                <a:solidFill>
                  <a:schemeClr val="accent1"/>
                </a:solidFill>
              </a:defRPr>
            </a:lvl3pPr>
            <a:lvl4pPr indent="-3810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4pPr>
            <a:lvl5pPr indent="-3810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»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0" name="Google Shape;1960;p132"/>
          <p:cNvSpPr/>
          <p:nvPr>
            <p:ph idx="2" type="pic"/>
          </p:nvPr>
        </p:nvSpPr>
        <p:spPr>
          <a:xfrm>
            <a:off x="8357296" y="2938254"/>
            <a:ext cx="1550995" cy="15509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rning">
  <p:cSld name="Warn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2" name="Google Shape;1962;p13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3" name="Google Shape;1963;p13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64" name="Google Shape;1964;p133"/>
          <p:cNvSpPr txBox="1"/>
          <p:nvPr>
            <p:ph idx="1" type="body"/>
          </p:nvPr>
        </p:nvSpPr>
        <p:spPr>
          <a:xfrm>
            <a:off x="2097254" y="2623219"/>
            <a:ext cx="14102429" cy="63007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◆"/>
              <a:defRPr/>
            </a:lvl1pPr>
            <a:lvl2pPr indent="-3429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5" name="Google Shape;1965;p133"/>
          <p:cNvSpPr/>
          <p:nvPr>
            <p:ph idx="2" type="pic"/>
          </p:nvPr>
        </p:nvSpPr>
        <p:spPr>
          <a:xfrm>
            <a:off x="8357296" y="1003040"/>
            <a:ext cx="1550995" cy="15509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 Only">
  <p:cSld name="Bottom 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3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68" name="Google Shape;1968;p134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69" name="Google Shape;1969;p134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0" name="Google Shape;1970;p134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2" name="Google Shape;1972;p13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3" name="Google Shape;1973;p13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2.xml"/><Relationship Id="rId104" Type="http://schemas.openxmlformats.org/officeDocument/2006/relationships/theme" Target="../theme/theme1.xml"/><Relationship Id="rId48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46.xml"/><Relationship Id="rId103" Type="http://schemas.openxmlformats.org/officeDocument/2006/relationships/slideLayout" Target="../slideLayouts/slideLayout100.xml"/><Relationship Id="rId102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98.xml"/><Relationship Id="rId100" Type="http://schemas.openxmlformats.org/officeDocument/2006/relationships/slideLayout" Target="../slideLayouts/slideLayout97.xml"/><Relationship Id="rId31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26.xml"/><Relationship Id="rId95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91.xml"/><Relationship Id="rId97" Type="http://schemas.openxmlformats.org/officeDocument/2006/relationships/slideLayout" Target="../slideLayouts/slideLayout94.xml"/><Relationship Id="rId9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8.xml"/><Relationship Id="rId99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.xml"/><Relationship Id="rId9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91" Type="http://schemas.openxmlformats.org/officeDocument/2006/relationships/slideLayout" Target="../slideLayouts/slideLayout88.xml"/><Relationship Id="rId90" Type="http://schemas.openxmlformats.org/officeDocument/2006/relationships/slideLayout" Target="../slideLayouts/slideLayout87.xml"/><Relationship Id="rId93" Type="http://schemas.openxmlformats.org/officeDocument/2006/relationships/slideLayout" Target="../slideLayouts/slideLayout90.xml"/><Relationship Id="rId9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Relationship Id="rId84" Type="http://schemas.openxmlformats.org/officeDocument/2006/relationships/slideLayout" Target="../slideLayouts/slideLayout81.xml"/><Relationship Id="rId83" Type="http://schemas.openxmlformats.org/officeDocument/2006/relationships/slideLayout" Target="../slideLayouts/slideLayout80.xml"/><Relationship Id="rId86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2.xml"/><Relationship Id="rId88" Type="http://schemas.openxmlformats.org/officeDocument/2006/relationships/slideLayout" Target="../slideLayouts/slideLayout85.xml"/><Relationship Id="rId87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6.xml"/><Relationship Id="rId80" Type="http://schemas.openxmlformats.org/officeDocument/2006/relationships/slideLayout" Target="../slideLayouts/slideLayout77.xml"/><Relationship Id="rId82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78.xml"/><Relationship Id="rId1" Type="http://schemas.openxmlformats.org/officeDocument/2006/relationships/image" Target="../media/image4.jpg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73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69.xml"/><Relationship Id="rId75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1.xml"/><Relationship Id="rId77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3.xml"/><Relationship Id="rId79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5.xml"/><Relationship Id="rId71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7.xml"/><Relationship Id="rId62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58.xml"/><Relationship Id="rId64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2.xml"/><Relationship Id="rId68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57.xml"/><Relationship Id="rId69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49.xml"/><Relationship Id="rId55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1.xml"/><Relationship Id="rId57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3.xml"/><Relationship Id="rId59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5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39.xml"/><Relationship Id="rId41" Type="http://schemas.openxmlformats.org/officeDocument/2006/relationships/slideLayout" Target="../slideLayouts/slideLayout138.xml"/><Relationship Id="rId44" Type="http://schemas.openxmlformats.org/officeDocument/2006/relationships/slideLayout" Target="../slideLayouts/slideLayout141.xml"/><Relationship Id="rId43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3.xml"/><Relationship Id="rId45" Type="http://schemas.openxmlformats.org/officeDocument/2006/relationships/slideLayout" Target="../slideLayouts/slideLayout142.xml"/><Relationship Id="rId107" Type="http://schemas.openxmlformats.org/officeDocument/2006/relationships/slideLayout" Target="../slideLayouts/slideLayout204.xml"/><Relationship Id="rId106" Type="http://schemas.openxmlformats.org/officeDocument/2006/relationships/slideLayout" Target="../slideLayouts/slideLayout203.xml"/><Relationship Id="rId105" Type="http://schemas.openxmlformats.org/officeDocument/2006/relationships/slideLayout" Target="../slideLayouts/slideLayout202.xml"/><Relationship Id="rId104" Type="http://schemas.openxmlformats.org/officeDocument/2006/relationships/slideLayout" Target="../slideLayouts/slideLayout201.xml"/><Relationship Id="rId109" Type="http://schemas.openxmlformats.org/officeDocument/2006/relationships/slideLayout" Target="../slideLayouts/slideLayout206.xml"/><Relationship Id="rId108" Type="http://schemas.openxmlformats.org/officeDocument/2006/relationships/slideLayout" Target="../slideLayouts/slideLayout205.xml"/><Relationship Id="rId48" Type="http://schemas.openxmlformats.org/officeDocument/2006/relationships/slideLayout" Target="../slideLayouts/slideLayout145.xml"/><Relationship Id="rId47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46.xml"/><Relationship Id="rId103" Type="http://schemas.openxmlformats.org/officeDocument/2006/relationships/slideLayout" Target="../slideLayouts/slideLayout200.xml"/><Relationship Id="rId102" Type="http://schemas.openxmlformats.org/officeDocument/2006/relationships/slideLayout" Target="../slideLayouts/slideLayout199.xml"/><Relationship Id="rId101" Type="http://schemas.openxmlformats.org/officeDocument/2006/relationships/slideLayout" Target="../slideLayouts/slideLayout198.xml"/><Relationship Id="rId100" Type="http://schemas.openxmlformats.org/officeDocument/2006/relationships/slideLayout" Target="../slideLayouts/slideLayout197.xml"/><Relationship Id="rId31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4.xml"/><Relationship Id="rId36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36.xml"/><Relationship Id="rId38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22.xml"/><Relationship Id="rId120" Type="http://schemas.openxmlformats.org/officeDocument/2006/relationships/theme" Target="../theme/theme2.xml"/><Relationship Id="rId28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26.xml"/><Relationship Id="rId95" Type="http://schemas.openxmlformats.org/officeDocument/2006/relationships/slideLayout" Target="../slideLayouts/slideLayout192.xml"/><Relationship Id="rId94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194.xml"/><Relationship Id="rId9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09.xml"/><Relationship Id="rId91" Type="http://schemas.openxmlformats.org/officeDocument/2006/relationships/slideLayout" Target="../slideLayouts/slideLayout188.xml"/><Relationship Id="rId90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190.xml"/><Relationship Id="rId92" Type="http://schemas.openxmlformats.org/officeDocument/2006/relationships/slideLayout" Target="../slideLayouts/slideLayout189.xml"/><Relationship Id="rId118" Type="http://schemas.openxmlformats.org/officeDocument/2006/relationships/slideLayout" Target="../slideLayouts/slideLayout215.xml"/><Relationship Id="rId117" Type="http://schemas.openxmlformats.org/officeDocument/2006/relationships/slideLayout" Target="../slideLayouts/slideLayout214.xml"/><Relationship Id="rId116" Type="http://schemas.openxmlformats.org/officeDocument/2006/relationships/slideLayout" Target="../slideLayouts/slideLayout213.xml"/><Relationship Id="rId115" Type="http://schemas.openxmlformats.org/officeDocument/2006/relationships/slideLayout" Target="../slideLayouts/slideLayout212.xml"/><Relationship Id="rId119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112.xml"/><Relationship Id="rId110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16.xml"/><Relationship Id="rId114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115.xml"/><Relationship Id="rId113" Type="http://schemas.openxmlformats.org/officeDocument/2006/relationships/slideLayout" Target="../slideLayouts/slideLayout210.xml"/><Relationship Id="rId112" Type="http://schemas.openxmlformats.org/officeDocument/2006/relationships/slideLayout" Target="../slideLayouts/slideLayout209.xml"/><Relationship Id="rId111" Type="http://schemas.openxmlformats.org/officeDocument/2006/relationships/slideLayout" Target="../slideLayouts/slideLayout208.xml"/><Relationship Id="rId84" Type="http://schemas.openxmlformats.org/officeDocument/2006/relationships/slideLayout" Target="../slideLayouts/slideLayout181.xml"/><Relationship Id="rId83" Type="http://schemas.openxmlformats.org/officeDocument/2006/relationships/slideLayout" Target="../slideLayouts/slideLayout180.xml"/><Relationship Id="rId86" Type="http://schemas.openxmlformats.org/officeDocument/2006/relationships/slideLayout" Target="../slideLayouts/slideLayout183.xml"/><Relationship Id="rId85" Type="http://schemas.openxmlformats.org/officeDocument/2006/relationships/slideLayout" Target="../slideLayouts/slideLayout182.xml"/><Relationship Id="rId88" Type="http://schemas.openxmlformats.org/officeDocument/2006/relationships/slideLayout" Target="../slideLayouts/slideLayout185.xml"/><Relationship Id="rId87" Type="http://schemas.openxmlformats.org/officeDocument/2006/relationships/slideLayout" Target="../slideLayouts/slideLayout184.xml"/><Relationship Id="rId89" Type="http://schemas.openxmlformats.org/officeDocument/2006/relationships/slideLayout" Target="../slideLayouts/slideLayout186.xml"/><Relationship Id="rId80" Type="http://schemas.openxmlformats.org/officeDocument/2006/relationships/slideLayout" Target="../slideLayouts/slideLayout177.xml"/><Relationship Id="rId82" Type="http://schemas.openxmlformats.org/officeDocument/2006/relationships/slideLayout" Target="../slideLayouts/slideLayout179.xml"/><Relationship Id="rId81" Type="http://schemas.openxmlformats.org/officeDocument/2006/relationships/slideLayout" Target="../slideLayouts/slideLayout178.xml"/><Relationship Id="rId1" Type="http://schemas.openxmlformats.org/officeDocument/2006/relationships/image" Target="../media/image4.jpg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73" Type="http://schemas.openxmlformats.org/officeDocument/2006/relationships/slideLayout" Target="../slideLayouts/slideLayout170.xml"/><Relationship Id="rId72" Type="http://schemas.openxmlformats.org/officeDocument/2006/relationships/slideLayout" Target="../slideLayouts/slideLayout169.xml"/><Relationship Id="rId75" Type="http://schemas.openxmlformats.org/officeDocument/2006/relationships/slideLayout" Target="../slideLayouts/slideLayout172.xml"/><Relationship Id="rId74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74.xml"/><Relationship Id="rId76" Type="http://schemas.openxmlformats.org/officeDocument/2006/relationships/slideLayout" Target="../slideLayouts/slideLayout173.xml"/><Relationship Id="rId79" Type="http://schemas.openxmlformats.org/officeDocument/2006/relationships/slideLayout" Target="../slideLayouts/slideLayout176.xml"/><Relationship Id="rId78" Type="http://schemas.openxmlformats.org/officeDocument/2006/relationships/slideLayout" Target="../slideLayouts/slideLayout175.xml"/><Relationship Id="rId71" Type="http://schemas.openxmlformats.org/officeDocument/2006/relationships/slideLayout" Target="../slideLayouts/slideLayout168.xml"/><Relationship Id="rId70" Type="http://schemas.openxmlformats.org/officeDocument/2006/relationships/slideLayout" Target="../slideLayouts/slideLayout167.xml"/><Relationship Id="rId62" Type="http://schemas.openxmlformats.org/officeDocument/2006/relationships/slideLayout" Target="../slideLayouts/slideLayout159.xml"/><Relationship Id="rId61" Type="http://schemas.openxmlformats.org/officeDocument/2006/relationships/slideLayout" Target="../slideLayouts/slideLayout158.xml"/><Relationship Id="rId64" Type="http://schemas.openxmlformats.org/officeDocument/2006/relationships/slideLayout" Target="../slideLayouts/slideLayout161.xml"/><Relationship Id="rId63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63.xml"/><Relationship Id="rId65" Type="http://schemas.openxmlformats.org/officeDocument/2006/relationships/slideLayout" Target="../slideLayouts/slideLayout162.xml"/><Relationship Id="rId68" Type="http://schemas.openxmlformats.org/officeDocument/2006/relationships/slideLayout" Target="../slideLayouts/slideLayout165.xml"/><Relationship Id="rId67" Type="http://schemas.openxmlformats.org/officeDocument/2006/relationships/slideLayout" Target="../slideLayouts/slideLayout164.xml"/><Relationship Id="rId60" Type="http://schemas.openxmlformats.org/officeDocument/2006/relationships/slideLayout" Target="../slideLayouts/slideLayout157.xml"/><Relationship Id="rId69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47.xml"/><Relationship Id="rId53" Type="http://schemas.openxmlformats.org/officeDocument/2006/relationships/slideLayout" Target="../slideLayouts/slideLayout150.xml"/><Relationship Id="rId52" Type="http://schemas.openxmlformats.org/officeDocument/2006/relationships/slideLayout" Target="../slideLayouts/slideLayout149.xml"/><Relationship Id="rId55" Type="http://schemas.openxmlformats.org/officeDocument/2006/relationships/slideLayout" Target="../slideLayouts/slideLayout152.xml"/><Relationship Id="rId54" Type="http://schemas.openxmlformats.org/officeDocument/2006/relationships/slideLayout" Target="../slideLayouts/slideLayout151.xml"/><Relationship Id="rId57" Type="http://schemas.openxmlformats.org/officeDocument/2006/relationships/slideLayout" Target="../slideLayouts/slideLayout154.xml"/><Relationship Id="rId56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56.xml"/><Relationship Id="rId58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/>
          <p:nvPr>
            <p:ph type="title"/>
          </p:nvPr>
        </p:nvSpPr>
        <p:spPr>
          <a:xfrm>
            <a:off x="913764" y="138112"/>
            <a:ext cx="16447771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7" name="Google Shape;7;p36"/>
          <p:cNvSpPr txBox="1"/>
          <p:nvPr>
            <p:ph idx="1" type="body"/>
          </p:nvPr>
        </p:nvSpPr>
        <p:spPr>
          <a:xfrm>
            <a:off x="913764" y="2400300"/>
            <a:ext cx="16447771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None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»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36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1238" y="591677"/>
            <a:ext cx="9103646" cy="9103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951" y="0"/>
            <a:ext cx="1722584" cy="22621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  <p:sldLayoutId id="2147483684" r:id="rId39"/>
    <p:sldLayoutId id="2147483685" r:id="rId40"/>
    <p:sldLayoutId id="2147483686" r:id="rId41"/>
    <p:sldLayoutId id="2147483687" r:id="rId42"/>
    <p:sldLayoutId id="2147483688" r:id="rId43"/>
    <p:sldLayoutId id="2147483689" r:id="rId44"/>
    <p:sldLayoutId id="2147483690" r:id="rId45"/>
    <p:sldLayoutId id="2147483691" r:id="rId46"/>
    <p:sldLayoutId id="2147483692" r:id="rId47"/>
    <p:sldLayoutId id="2147483693" r:id="rId48"/>
    <p:sldLayoutId id="2147483694" r:id="rId49"/>
    <p:sldLayoutId id="2147483695" r:id="rId50"/>
    <p:sldLayoutId id="2147483696" r:id="rId51"/>
    <p:sldLayoutId id="2147483697" r:id="rId52"/>
    <p:sldLayoutId id="2147483698" r:id="rId53"/>
    <p:sldLayoutId id="2147483699" r:id="rId54"/>
    <p:sldLayoutId id="2147483700" r:id="rId55"/>
    <p:sldLayoutId id="2147483701" r:id="rId56"/>
    <p:sldLayoutId id="2147483702" r:id="rId57"/>
    <p:sldLayoutId id="2147483703" r:id="rId58"/>
    <p:sldLayoutId id="2147483704" r:id="rId59"/>
    <p:sldLayoutId id="2147483705" r:id="rId60"/>
    <p:sldLayoutId id="2147483706" r:id="rId61"/>
    <p:sldLayoutId id="2147483707" r:id="rId62"/>
    <p:sldLayoutId id="2147483708" r:id="rId63"/>
    <p:sldLayoutId id="2147483709" r:id="rId64"/>
    <p:sldLayoutId id="2147483710" r:id="rId65"/>
    <p:sldLayoutId id="2147483711" r:id="rId66"/>
    <p:sldLayoutId id="2147483712" r:id="rId67"/>
    <p:sldLayoutId id="2147483713" r:id="rId68"/>
    <p:sldLayoutId id="2147483714" r:id="rId69"/>
    <p:sldLayoutId id="2147483715" r:id="rId70"/>
    <p:sldLayoutId id="2147483716" r:id="rId71"/>
    <p:sldLayoutId id="2147483717" r:id="rId72"/>
    <p:sldLayoutId id="2147483718" r:id="rId73"/>
    <p:sldLayoutId id="2147483719" r:id="rId74"/>
    <p:sldLayoutId id="2147483720" r:id="rId75"/>
    <p:sldLayoutId id="2147483721" r:id="rId76"/>
    <p:sldLayoutId id="2147483722" r:id="rId77"/>
    <p:sldLayoutId id="2147483723" r:id="rId78"/>
    <p:sldLayoutId id="2147483724" r:id="rId79"/>
    <p:sldLayoutId id="2147483725" r:id="rId80"/>
    <p:sldLayoutId id="2147483726" r:id="rId81"/>
    <p:sldLayoutId id="2147483727" r:id="rId82"/>
    <p:sldLayoutId id="2147483728" r:id="rId83"/>
    <p:sldLayoutId id="2147483729" r:id="rId84"/>
    <p:sldLayoutId id="2147483730" r:id="rId85"/>
    <p:sldLayoutId id="2147483731" r:id="rId86"/>
    <p:sldLayoutId id="2147483732" r:id="rId87"/>
    <p:sldLayoutId id="2147483733" r:id="rId88"/>
    <p:sldLayoutId id="2147483734" r:id="rId89"/>
    <p:sldLayoutId id="2147483735" r:id="rId90"/>
    <p:sldLayoutId id="2147483736" r:id="rId91"/>
    <p:sldLayoutId id="2147483737" r:id="rId92"/>
    <p:sldLayoutId id="2147483738" r:id="rId93"/>
    <p:sldLayoutId id="2147483739" r:id="rId94"/>
    <p:sldLayoutId id="2147483740" r:id="rId95"/>
    <p:sldLayoutId id="2147483741" r:id="rId96"/>
    <p:sldLayoutId id="2147483742" r:id="rId97"/>
    <p:sldLayoutId id="2147483743" r:id="rId98"/>
    <p:sldLayoutId id="2147483744" r:id="rId99"/>
    <p:sldLayoutId id="2147483745" r:id="rId100"/>
    <p:sldLayoutId id="2147483746" r:id="rId101"/>
    <p:sldLayoutId id="2147483747" r:id="rId102"/>
    <p:sldLayoutId id="2147483748" r:id="rId10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99997" ty="0" sy="99997"/>
        </a:blipFill>
      </p:bgPr>
    </p:bg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1d48e7f097_0_2305"/>
          <p:cNvSpPr txBox="1"/>
          <p:nvPr>
            <p:ph type="title"/>
          </p:nvPr>
        </p:nvSpPr>
        <p:spPr>
          <a:xfrm>
            <a:off x="913765" y="138113"/>
            <a:ext cx="164478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979" name="Google Shape;1979;g21d48e7f097_0_2305"/>
          <p:cNvSpPr txBox="1"/>
          <p:nvPr>
            <p:ph idx="1" type="body"/>
          </p:nvPr>
        </p:nvSpPr>
        <p:spPr>
          <a:xfrm>
            <a:off x="913765" y="2400300"/>
            <a:ext cx="164478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25" lIns="68525" spcFirstLastPara="1" rIns="68525" wrap="square" tIns="685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None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»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80" name="Google Shape;1980;g21d48e7f097_0_2305"/>
          <p:cNvSpPr txBox="1"/>
          <p:nvPr>
            <p:ph idx="12" type="sldNum"/>
          </p:nvPr>
        </p:nvSpPr>
        <p:spPr>
          <a:xfrm>
            <a:off x="12771477" y="9372944"/>
            <a:ext cx="32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25" lIns="68525" spcFirstLastPara="1" rIns="68525" wrap="square" tIns="685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1" name="Google Shape;1981;g21d48e7f097_0_2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34859" y="688212"/>
            <a:ext cx="9005582" cy="900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g21d48e7f097_0_2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9028" y="237296"/>
            <a:ext cx="1570442" cy="20623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  <p:sldLayoutId id="2147483799" r:id="rId53"/>
    <p:sldLayoutId id="2147483800" r:id="rId54"/>
    <p:sldLayoutId id="2147483801" r:id="rId55"/>
    <p:sldLayoutId id="2147483802" r:id="rId56"/>
    <p:sldLayoutId id="2147483803" r:id="rId57"/>
    <p:sldLayoutId id="2147483804" r:id="rId58"/>
    <p:sldLayoutId id="2147483805" r:id="rId59"/>
    <p:sldLayoutId id="2147483806" r:id="rId60"/>
    <p:sldLayoutId id="2147483807" r:id="rId61"/>
    <p:sldLayoutId id="2147483808" r:id="rId62"/>
    <p:sldLayoutId id="2147483809" r:id="rId63"/>
    <p:sldLayoutId id="2147483810" r:id="rId64"/>
    <p:sldLayoutId id="2147483811" r:id="rId65"/>
    <p:sldLayoutId id="2147483812" r:id="rId66"/>
    <p:sldLayoutId id="2147483813" r:id="rId67"/>
    <p:sldLayoutId id="2147483814" r:id="rId68"/>
    <p:sldLayoutId id="2147483815" r:id="rId69"/>
    <p:sldLayoutId id="2147483816" r:id="rId70"/>
    <p:sldLayoutId id="2147483817" r:id="rId71"/>
    <p:sldLayoutId id="2147483818" r:id="rId72"/>
    <p:sldLayoutId id="2147483819" r:id="rId73"/>
    <p:sldLayoutId id="2147483820" r:id="rId74"/>
    <p:sldLayoutId id="2147483821" r:id="rId75"/>
    <p:sldLayoutId id="2147483822" r:id="rId76"/>
    <p:sldLayoutId id="2147483823" r:id="rId77"/>
    <p:sldLayoutId id="2147483824" r:id="rId78"/>
    <p:sldLayoutId id="2147483825" r:id="rId79"/>
    <p:sldLayoutId id="2147483826" r:id="rId80"/>
    <p:sldLayoutId id="2147483827" r:id="rId81"/>
    <p:sldLayoutId id="2147483828" r:id="rId82"/>
    <p:sldLayoutId id="2147483829" r:id="rId83"/>
    <p:sldLayoutId id="2147483830" r:id="rId84"/>
    <p:sldLayoutId id="2147483831" r:id="rId85"/>
    <p:sldLayoutId id="2147483832" r:id="rId86"/>
    <p:sldLayoutId id="2147483833" r:id="rId87"/>
    <p:sldLayoutId id="2147483834" r:id="rId88"/>
    <p:sldLayoutId id="2147483835" r:id="rId89"/>
    <p:sldLayoutId id="2147483836" r:id="rId90"/>
    <p:sldLayoutId id="2147483837" r:id="rId91"/>
    <p:sldLayoutId id="2147483838" r:id="rId92"/>
    <p:sldLayoutId id="2147483839" r:id="rId93"/>
    <p:sldLayoutId id="2147483840" r:id="rId94"/>
    <p:sldLayoutId id="2147483841" r:id="rId95"/>
    <p:sldLayoutId id="2147483842" r:id="rId96"/>
    <p:sldLayoutId id="2147483843" r:id="rId97"/>
    <p:sldLayoutId id="2147483844" r:id="rId98"/>
    <p:sldLayoutId id="2147483845" r:id="rId99"/>
    <p:sldLayoutId id="2147483846" r:id="rId100"/>
    <p:sldLayoutId id="2147483847" r:id="rId101"/>
    <p:sldLayoutId id="2147483848" r:id="rId102"/>
    <p:sldLayoutId id="2147483849" r:id="rId103"/>
    <p:sldLayoutId id="2147483850" r:id="rId104"/>
    <p:sldLayoutId id="2147483851" r:id="rId105"/>
    <p:sldLayoutId id="2147483852" r:id="rId106"/>
    <p:sldLayoutId id="2147483853" r:id="rId107"/>
    <p:sldLayoutId id="2147483854" r:id="rId108"/>
    <p:sldLayoutId id="2147483855" r:id="rId109"/>
    <p:sldLayoutId id="2147483856" r:id="rId110"/>
    <p:sldLayoutId id="2147483857" r:id="rId111"/>
    <p:sldLayoutId id="2147483858" r:id="rId112"/>
    <p:sldLayoutId id="2147483859" r:id="rId113"/>
    <p:sldLayoutId id="2147483860" r:id="rId114"/>
    <p:sldLayoutId id="2147483861" r:id="rId115"/>
    <p:sldLayoutId id="2147483862" r:id="rId116"/>
    <p:sldLayoutId id="2147483863" r:id="rId117"/>
    <p:sldLayoutId id="2147483864" r:id="rId118"/>
    <p:sldLayoutId id="2147483865" r:id="rId1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hyperlink" Target="https://developers.line.biz/zh-hant/" TargetMode="External"/><Relationship Id="rId5" Type="http://schemas.openxmlformats.org/officeDocument/2006/relationships/hyperlink" Target="https://developers.line.biz/zh-han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Relationship Id="rId6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s.line.biz/zh-hant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docs.line.me/files/sticker_list.pdf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.imgur.com/xyPtn4m.jpeg" TargetMode="External"/><Relationship Id="rId4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.imgur.com/oRcIXiM.mp4" TargetMode="External"/><Relationship Id="rId4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Relationship Id="rId7" Type="http://schemas.openxmlformats.org/officeDocument/2006/relationships/hyperlink" Target="https://movies.yahoo.com.tw/movie_thisweek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Relationship Id="rId4" Type="http://schemas.openxmlformats.org/officeDocument/2006/relationships/image" Target="../media/image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1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232"/>
              <a:buFont typeface="Microsoft JhengHei"/>
              <a:buNone/>
            </a:pPr>
            <a:r>
              <a:rPr b="1" i="0" lang="en-US" sz="62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菁英課程</a:t>
            </a:r>
            <a:endParaRPr b="1" i="0" sz="62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75" name="Google Shape;4275;p1"/>
          <p:cNvSpPr txBox="1"/>
          <p:nvPr/>
        </p:nvSpPr>
        <p:spPr>
          <a:xfrm>
            <a:off x="2266442" y="5368525"/>
            <a:ext cx="13753529" cy="785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AE404 Python挑戰課程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76" name="Google Shape;42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6489" y="7867291"/>
            <a:ext cx="5078812" cy="245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1" name="Shape 4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" name="Google Shape;4392;p10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進入開發者網站申請LineAPI</a:t>
            </a:r>
            <a:endParaRPr b="1"/>
          </a:p>
        </p:txBody>
      </p:sp>
      <p:pic>
        <p:nvPicPr>
          <p:cNvPr id="4393" name="Google Shape;43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06" y="530847"/>
            <a:ext cx="17147000" cy="568238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394" name="Google Shape;4394;p10"/>
          <p:cNvSpPr txBox="1"/>
          <p:nvPr>
            <p:ph idx="1" type="body"/>
          </p:nvPr>
        </p:nvSpPr>
        <p:spPr>
          <a:xfrm>
            <a:off x="3188065" y="6553200"/>
            <a:ext cx="11910282" cy="184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icrosoft JhengHei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Developer 開發者網站</a:t>
            </a:r>
            <a:endParaRPr b="1" i="0" sz="4800" u="sng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11824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https://developers.line.biz/zh-hant/</a:t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8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9" name="Google Shape;43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20" y="1285182"/>
            <a:ext cx="7150061" cy="469448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00" name="Google Shape;4400;p11"/>
          <p:cNvSpPr txBox="1"/>
          <p:nvPr>
            <p:ph idx="1" type="body"/>
          </p:nvPr>
        </p:nvSpPr>
        <p:spPr>
          <a:xfrm>
            <a:off x="0" y="908636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查看Linebot API使用方法(GitHub)</a:t>
            </a:r>
            <a:endParaRPr/>
          </a:p>
        </p:txBody>
      </p:sp>
      <p:sp>
        <p:nvSpPr>
          <p:cNvPr id="4401" name="Google Shape;4401;p11"/>
          <p:cNvSpPr txBox="1"/>
          <p:nvPr>
            <p:ph idx="1" type="body"/>
          </p:nvPr>
        </p:nvSpPr>
        <p:spPr>
          <a:xfrm>
            <a:off x="311041" y="191088"/>
            <a:ext cx="7543421" cy="907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搜尋「line bot sdk python」</a:t>
            </a:r>
            <a:endParaRPr b="1" i="0" sz="36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02" name="Google Shape;4402;p11"/>
          <p:cNvSpPr/>
          <p:nvPr/>
        </p:nvSpPr>
        <p:spPr>
          <a:xfrm>
            <a:off x="645674" y="3269380"/>
            <a:ext cx="7012107" cy="97905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3" name="Google Shape;4403;p11"/>
          <p:cNvPicPr preferRelativeResize="0"/>
          <p:nvPr/>
        </p:nvPicPr>
        <p:blipFill rotWithShape="1">
          <a:blip r:embed="rId4">
            <a:alphaModFix/>
          </a:blip>
          <a:srcRect b="0" l="0" r="23158" t="0"/>
          <a:stretch/>
        </p:blipFill>
        <p:spPr>
          <a:xfrm>
            <a:off x="2056356" y="6232628"/>
            <a:ext cx="4930598" cy="27765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04" name="Google Shape;4404;p11"/>
          <p:cNvSpPr txBox="1"/>
          <p:nvPr>
            <p:ph idx="1" type="body"/>
          </p:nvPr>
        </p:nvSpPr>
        <p:spPr>
          <a:xfrm>
            <a:off x="507720" y="6764819"/>
            <a:ext cx="1227295" cy="148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安裝套件</a:t>
            </a:r>
            <a:endParaRPr b="1" i="0" sz="36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05" name="Google Shape;4405;p11"/>
          <p:cNvPicPr preferRelativeResize="0"/>
          <p:nvPr/>
        </p:nvPicPr>
        <p:blipFill rotWithShape="1">
          <a:blip r:embed="rId5">
            <a:alphaModFix/>
          </a:blip>
          <a:srcRect b="0" l="0" r="0" t="41625"/>
          <a:stretch/>
        </p:blipFill>
        <p:spPr>
          <a:xfrm>
            <a:off x="8333120" y="1285182"/>
            <a:ext cx="8942977" cy="112399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06" name="Google Shape;4406;p11"/>
          <p:cNvSpPr txBox="1"/>
          <p:nvPr>
            <p:ph idx="1" type="body"/>
          </p:nvPr>
        </p:nvSpPr>
        <p:spPr>
          <a:xfrm>
            <a:off x="8763379" y="377637"/>
            <a:ext cx="7543421" cy="907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創造LinebotAPI的實例(物件)</a:t>
            </a:r>
            <a:endParaRPr/>
          </a:p>
        </p:txBody>
      </p:sp>
      <p:sp>
        <p:nvSpPr>
          <p:cNvPr id="4407" name="Google Shape;4407;p11"/>
          <p:cNvSpPr txBox="1"/>
          <p:nvPr>
            <p:ph idx="1" type="body"/>
          </p:nvPr>
        </p:nvSpPr>
        <p:spPr>
          <a:xfrm>
            <a:off x="8456636" y="2837459"/>
            <a:ext cx="8819461" cy="255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這堂課會先使用Push API堆送訊息給使用者，下一堂才會用webhook網址接收訊息並處理回傳(Reply)。</a:t>
            </a:r>
            <a:endParaRPr b="1" i="0" sz="40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08" name="Google Shape;440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2241" y="5659576"/>
            <a:ext cx="9627535" cy="283786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09" name="Google Shape;4409;p11"/>
          <p:cNvSpPr/>
          <p:nvPr/>
        </p:nvSpPr>
        <p:spPr>
          <a:xfrm>
            <a:off x="8312241" y="6665041"/>
            <a:ext cx="9225482" cy="86117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p11"/>
          <p:cNvSpPr txBox="1"/>
          <p:nvPr/>
        </p:nvSpPr>
        <p:spPr>
          <a:xfrm>
            <a:off x="14639779" y="6047419"/>
            <a:ext cx="3501023" cy="64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方法說明文件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p12"/>
          <p:cNvSpPr txBox="1"/>
          <p:nvPr>
            <p:ph idx="1" type="body"/>
          </p:nvPr>
        </p:nvSpPr>
        <p:spPr>
          <a:xfrm>
            <a:off x="0" y="908636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發送訊息給自己</a:t>
            </a:r>
            <a:endParaRPr b="1"/>
          </a:p>
        </p:txBody>
      </p:sp>
      <p:sp>
        <p:nvSpPr>
          <p:cNvPr id="4416" name="Google Shape;4416;p12"/>
          <p:cNvSpPr txBox="1"/>
          <p:nvPr>
            <p:ph idx="1" type="body"/>
          </p:nvPr>
        </p:nvSpPr>
        <p:spPr>
          <a:xfrm>
            <a:off x="629344" y="398698"/>
            <a:ext cx="8033388" cy="255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4400"/>
              <a:buFont typeface="Microsoft JhengHei"/>
              <a:buNone/>
            </a:pPr>
            <a:r>
              <a:rPr b="1" i="0" lang="en-US" sz="44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進入anaconda prompt，安裝line-bot-sdk模組，指令「pip install line-bot-sdk 」</a:t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17" name="Google Shape;4417;p12"/>
          <p:cNvSpPr/>
          <p:nvPr/>
        </p:nvSpPr>
        <p:spPr>
          <a:xfrm>
            <a:off x="517403" y="3516363"/>
            <a:ext cx="14927007" cy="500562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from linebot import LineBotApi</a:t>
            </a:r>
            <a:endParaRPr b="1" i="0" sz="3200" u="none" cap="none" strike="noStrike">
              <a:solidFill>
                <a:srgbClr val="36363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from linebot.models import </a:t>
            </a:r>
            <a:r>
              <a:rPr b="1" i="0" lang="en-US" sz="32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TextSendMessage</a:t>
            </a:r>
            <a:endParaRPr b="1" i="0" sz="32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line_bot_api=LineBotApi('填入Channel access token')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UserID='填入UserID'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text_message=TextSendMessage(</a:t>
            </a:r>
            <a:r>
              <a:rPr b="1" i="0" lang="en-US" sz="32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text='hello world!'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line_bot_api.push_message(UserID,text_message)</a:t>
            </a:r>
            <a:endParaRPr/>
          </a:p>
        </p:txBody>
      </p:sp>
      <p:grpSp>
        <p:nvGrpSpPr>
          <p:cNvPr id="4418" name="Google Shape;4418;p12"/>
          <p:cNvGrpSpPr/>
          <p:nvPr/>
        </p:nvGrpSpPr>
        <p:grpSpPr>
          <a:xfrm>
            <a:off x="8955637" y="340994"/>
            <a:ext cx="8829646" cy="3532555"/>
            <a:chOff x="1071709" y="228269"/>
            <a:chExt cx="5883484" cy="2353858"/>
          </a:xfrm>
        </p:grpSpPr>
        <p:pic>
          <p:nvPicPr>
            <p:cNvPr id="4419" name="Google Shape;4419;p12"/>
            <p:cNvPicPr preferRelativeResize="0"/>
            <p:nvPr/>
          </p:nvPicPr>
          <p:blipFill rotWithShape="1">
            <a:blip r:embed="rId3">
              <a:alphaModFix/>
            </a:blip>
            <a:srcRect b="72030" l="0" r="0" t="1"/>
            <a:stretch/>
          </p:blipFill>
          <p:spPr>
            <a:xfrm>
              <a:off x="1071709" y="228269"/>
              <a:ext cx="5883484" cy="1301827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  <p:pic>
          <p:nvPicPr>
            <p:cNvPr id="4420" name="Google Shape;4420;p12"/>
            <p:cNvPicPr preferRelativeResize="0"/>
            <p:nvPr/>
          </p:nvPicPr>
          <p:blipFill rotWithShape="1">
            <a:blip r:embed="rId3">
              <a:alphaModFix/>
            </a:blip>
            <a:srcRect b="0" l="0" r="0" t="77397"/>
            <a:stretch/>
          </p:blipFill>
          <p:spPr>
            <a:xfrm>
              <a:off x="1071709" y="1530096"/>
              <a:ext cx="5883484" cy="105203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sp>
        <p:nvSpPr>
          <p:cNvPr id="4421" name="Google Shape;4421;p12"/>
          <p:cNvSpPr/>
          <p:nvPr/>
        </p:nvSpPr>
        <p:spPr>
          <a:xfrm>
            <a:off x="13370460" y="4248430"/>
            <a:ext cx="2371229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6736" y="0"/>
                </a:moveTo>
                <a:close/>
                <a:lnTo>
                  <a:pt x="-16736" y="120000"/>
                </a:lnTo>
              </a:path>
              <a:path extrusionOk="0" fill="none" h="120000" w="120000">
                <a:moveTo>
                  <a:pt x="-16736" y="48703"/>
                </a:moveTo>
                <a:lnTo>
                  <a:pt x="-89454" y="116316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文字訊息模組</a:t>
            </a:r>
            <a:endParaRPr/>
          </a:p>
        </p:txBody>
      </p:sp>
      <p:sp>
        <p:nvSpPr>
          <p:cNvPr id="4422" name="Google Shape;4422;p12"/>
          <p:cNvSpPr/>
          <p:nvPr/>
        </p:nvSpPr>
        <p:spPr>
          <a:xfrm>
            <a:off x="12866368" y="5979666"/>
            <a:ext cx="2371229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6736" y="0"/>
                </a:moveTo>
                <a:close/>
                <a:lnTo>
                  <a:pt x="-16736" y="120000"/>
                </a:lnTo>
              </a:path>
              <a:path extrusionOk="0" fill="none" h="120000" w="120000">
                <a:moveTo>
                  <a:pt x="-16736" y="48703"/>
                </a:moveTo>
                <a:lnTo>
                  <a:pt x="-65723" y="154405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文字訊息內容</a:t>
            </a:r>
            <a:endParaRPr/>
          </a:p>
        </p:txBody>
      </p:sp>
      <p:pic>
        <p:nvPicPr>
          <p:cNvPr id="4423" name="Google Shape;4423;p12"/>
          <p:cNvPicPr preferRelativeResize="0"/>
          <p:nvPr/>
        </p:nvPicPr>
        <p:blipFill rotWithShape="1">
          <a:blip r:embed="rId4">
            <a:alphaModFix/>
          </a:blip>
          <a:srcRect b="0" l="0" r="19426" t="0"/>
          <a:stretch/>
        </p:blipFill>
        <p:spPr>
          <a:xfrm>
            <a:off x="14358281" y="7195522"/>
            <a:ext cx="3378282" cy="16086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p13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29" name="Google Shape;4429;p13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教師巡堂，隨時抽問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30" name="Google Shape;44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p14"/>
          <p:cNvSpPr/>
          <p:nvPr/>
        </p:nvSpPr>
        <p:spPr>
          <a:xfrm>
            <a:off x="0" y="0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b="1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14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</a:pPr>
            <a:r>
              <a:rPr b="1" lang="en-US"/>
              <a:t>課堂實作-申請LineAPI</a:t>
            </a:r>
            <a:endParaRPr b="1"/>
          </a:p>
        </p:txBody>
      </p:sp>
      <p:sp>
        <p:nvSpPr>
          <p:cNvPr id="4437" name="Google Shape;4437;p14"/>
          <p:cNvSpPr txBox="1"/>
          <p:nvPr>
            <p:ph idx="2" type="body"/>
          </p:nvPr>
        </p:nvSpPr>
        <p:spPr>
          <a:xfrm>
            <a:off x="9207031" y="5007503"/>
            <a:ext cx="8845206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https://developers.line.biz/zh-hant/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進入Line Developers申請與設定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試著發送訊息給自己吧~</a:t>
            </a:r>
            <a:endParaRPr/>
          </a:p>
        </p:txBody>
      </p:sp>
      <p:pic>
        <p:nvPicPr>
          <p:cNvPr id="4438" name="Google Shape;44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Developer Meetup 開發者小聚系列活動#9" id="4439" name="Google Shape;4439;p14"/>
          <p:cNvPicPr preferRelativeResize="0"/>
          <p:nvPr/>
        </p:nvPicPr>
        <p:blipFill rotWithShape="1">
          <a:blip r:embed="rId5">
            <a:alphaModFix/>
          </a:blip>
          <a:srcRect b="21924" l="28998" r="30797" t="11262"/>
          <a:stretch/>
        </p:blipFill>
        <p:spPr>
          <a:xfrm>
            <a:off x="1000210" y="2415570"/>
            <a:ext cx="5428153" cy="473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p15"/>
          <p:cNvSpPr txBox="1"/>
          <p:nvPr>
            <p:ph type="title"/>
          </p:nvPr>
        </p:nvSpPr>
        <p:spPr>
          <a:xfrm>
            <a:off x="862285" y="2758234"/>
            <a:ext cx="1674186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知識點2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45" name="Google Shape;4445;p15"/>
          <p:cNvSpPr txBox="1"/>
          <p:nvPr>
            <p:ph idx="1" type="body"/>
          </p:nvPr>
        </p:nvSpPr>
        <p:spPr>
          <a:xfrm>
            <a:off x="1108757" y="4592272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LineAPI訊息種類與應用</a:t>
            </a:r>
            <a:endParaRPr b="1" i="0" sz="4000" u="none" cap="none" strike="sng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46" name="Google Shape;4446;p15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Microsoft JhengHei"/>
              <a:buNone/>
            </a:pPr>
            <a:r>
              <a:rPr b="1" i="0" lang="en-US" sz="2100" u="none" cap="none" strike="noStrike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實際使用LineAPI取得不同種類的訊息</a:t>
            </a:r>
            <a:endParaRPr b="1" i="0" sz="2100" u="none" cap="none" strike="sngStrike">
              <a:solidFill>
                <a:srgbClr val="53535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sngStrike">
              <a:solidFill>
                <a:srgbClr val="53535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47" name="Google Shape;44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16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貼圖訊息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53" name="Google Shape;4453;p16"/>
          <p:cNvSpPr txBox="1"/>
          <p:nvPr/>
        </p:nvSpPr>
        <p:spPr>
          <a:xfrm>
            <a:off x="498367" y="422694"/>
            <a:ext cx="11606889" cy="790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https://devdocs.line.me/files/sticker_list.pdf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54" name="Google Shape;4454;p16"/>
          <p:cNvSpPr/>
          <p:nvPr/>
        </p:nvSpPr>
        <p:spPr>
          <a:xfrm>
            <a:off x="498367" y="5339712"/>
            <a:ext cx="12917242" cy="337113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sticker_message = </a:t>
            </a:r>
            <a:r>
              <a:rPr b="1" i="0" lang="en-US" sz="32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StickerSendMessage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b="1" i="0" lang="en-US" sz="32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package_id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='1',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b="1" i="0" lang="en-US" sz="32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sticker_id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='1')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 sticker_message)</a:t>
            </a:r>
            <a:endParaRPr/>
          </a:p>
        </p:txBody>
      </p:sp>
      <p:pic>
        <p:nvPicPr>
          <p:cNvPr id="4455" name="Google Shape;4455;p16"/>
          <p:cNvPicPr preferRelativeResize="0"/>
          <p:nvPr/>
        </p:nvPicPr>
        <p:blipFill rotWithShape="1">
          <a:blip r:embed="rId4">
            <a:alphaModFix/>
          </a:blip>
          <a:srcRect b="0" l="0" r="11435" t="0"/>
          <a:stretch/>
        </p:blipFill>
        <p:spPr>
          <a:xfrm>
            <a:off x="14229040" y="5460300"/>
            <a:ext cx="3459987" cy="312995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56" name="Google Shape;4456;p16"/>
          <p:cNvSpPr txBox="1"/>
          <p:nvPr/>
        </p:nvSpPr>
        <p:spPr>
          <a:xfrm>
            <a:off x="12466320" y="994576"/>
            <a:ext cx="4895739" cy="3410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查詢Line貼圖的id，STKID代表</a:t>
            </a:r>
            <a:r>
              <a:rPr b="1" i="0" lang="en-US" sz="36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sticker_id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，STKPKID代表</a:t>
            </a:r>
            <a:r>
              <a:rPr b="1" i="0" lang="en-US" sz="36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package_id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57" name="Google Shape;4457;p16"/>
          <p:cNvPicPr preferRelativeResize="0"/>
          <p:nvPr/>
        </p:nvPicPr>
        <p:blipFill rotWithShape="1">
          <a:blip r:embed="rId5">
            <a:alphaModFix/>
          </a:blip>
          <a:srcRect b="29339" l="0" r="0" t="7606"/>
          <a:stretch/>
        </p:blipFill>
        <p:spPr>
          <a:xfrm>
            <a:off x="498367" y="1472074"/>
            <a:ext cx="11526968" cy="320737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58" name="Google Shape;4458;p16"/>
          <p:cNvSpPr/>
          <p:nvPr/>
        </p:nvSpPr>
        <p:spPr>
          <a:xfrm>
            <a:off x="7278542" y="4851283"/>
            <a:ext cx="6257348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43" y="0"/>
                </a:moveTo>
                <a:close/>
                <a:lnTo>
                  <a:pt x="-5843" y="120000"/>
                </a:lnTo>
              </a:path>
              <a:path extrusionOk="0" fill="none" h="120000" w="120000">
                <a:moveTo>
                  <a:pt x="-5843" y="50954"/>
                </a:moveTo>
                <a:lnTo>
                  <a:pt x="-19577" y="141074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記得要從</a:t>
            </a:r>
            <a:r>
              <a:rPr b="1" i="0" lang="en-US" sz="28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linebot.models匯入模組</a:t>
            </a:r>
            <a:endParaRPr b="1" i="0" sz="2800" u="none" cap="none" strike="noStrike">
              <a:solidFill>
                <a:srgbClr val="3E3E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17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圖片訊息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64" name="Google Shape;4464;p17"/>
          <p:cNvSpPr txBox="1"/>
          <p:nvPr/>
        </p:nvSpPr>
        <p:spPr>
          <a:xfrm>
            <a:off x="498368" y="1442811"/>
            <a:ext cx="12188850" cy="17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要傳送的圖片通常會先上傳到雲端，例如將圖片存放在「Imgur」網站中，再將圖片網址貼到程式碼。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65" name="Google Shape;4465;p17"/>
          <p:cNvSpPr/>
          <p:nvPr/>
        </p:nvSpPr>
        <p:spPr>
          <a:xfrm>
            <a:off x="847502" y="4994899"/>
            <a:ext cx="14414666" cy="337113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image_message = </a:t>
            </a:r>
            <a:r>
              <a:rPr b="1" i="0" lang="en-US" sz="32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ImageSendMessage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original_content_url='https://i.imgur.com/xyPtn4m.jpeg',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b="1" i="0" lang="en-US" sz="32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preview_image_url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='https://i.imgur.com/xyPtn4m.jpeg')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line_bot_api.push_message(UserID,image_message)</a:t>
            </a:r>
            <a:endParaRPr/>
          </a:p>
        </p:txBody>
      </p:sp>
      <p:sp>
        <p:nvSpPr>
          <p:cNvPr id="4466" name="Google Shape;4466;p17"/>
          <p:cNvSpPr txBox="1"/>
          <p:nvPr/>
        </p:nvSpPr>
        <p:spPr>
          <a:xfrm>
            <a:off x="498368" y="422694"/>
            <a:ext cx="11039698" cy="957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範例圖片:</a:t>
            </a: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https://i.imgur.com/xyPtn4m.jpeg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67" name="Google Shape;4467;p17"/>
          <p:cNvSpPr/>
          <p:nvPr/>
        </p:nvSpPr>
        <p:spPr>
          <a:xfrm>
            <a:off x="10606246" y="5215342"/>
            <a:ext cx="6257348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43" y="0"/>
                </a:moveTo>
                <a:close/>
                <a:lnTo>
                  <a:pt x="-5843" y="120000"/>
                </a:lnTo>
              </a:path>
              <a:path extrusionOk="0" fill="none" h="120000" w="120000">
                <a:moveTo>
                  <a:pt x="-5843" y="50954"/>
                </a:moveTo>
                <a:lnTo>
                  <a:pt x="-14476" y="81654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記得要從</a:t>
            </a:r>
            <a:r>
              <a:rPr b="1" i="0" lang="en-US" sz="28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linebot.models匯入模組</a:t>
            </a:r>
            <a:endParaRPr b="1" i="0" sz="2800" u="none" cap="none" strike="noStrike">
              <a:solidFill>
                <a:srgbClr val="3E3E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68" name="Google Shape;4468;p17"/>
          <p:cNvSpPr/>
          <p:nvPr/>
        </p:nvSpPr>
        <p:spPr>
          <a:xfrm>
            <a:off x="3027175" y="3847069"/>
            <a:ext cx="3797376" cy="138499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180" y="0"/>
                </a:moveTo>
                <a:close/>
                <a:lnTo>
                  <a:pt x="-9180" y="120000"/>
                </a:lnTo>
              </a:path>
              <a:path extrusionOk="0" fill="none" h="120000" w="120000">
                <a:moveTo>
                  <a:pt x="-9180" y="48254"/>
                </a:moveTo>
                <a:lnTo>
                  <a:pt x="-29978" y="259734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預覽圖片網址，通常原始和預覽圖片相同。</a:t>
            </a:r>
            <a:endParaRPr/>
          </a:p>
        </p:txBody>
      </p:sp>
      <p:pic>
        <p:nvPicPr>
          <p:cNvPr id="4469" name="Google Shape;446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7218" y="484345"/>
            <a:ext cx="4176376" cy="41970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3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18"/>
          <p:cNvSpPr txBox="1"/>
          <p:nvPr>
            <p:ph idx="1" type="body"/>
          </p:nvPr>
        </p:nvSpPr>
        <p:spPr>
          <a:xfrm>
            <a:off x="0" y="9046538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位置訊息</a:t>
            </a:r>
            <a:endParaRPr/>
          </a:p>
        </p:txBody>
      </p:sp>
      <p:sp>
        <p:nvSpPr>
          <p:cNvPr id="4475" name="Google Shape;4475;p18"/>
          <p:cNvSpPr txBox="1"/>
          <p:nvPr/>
        </p:nvSpPr>
        <p:spPr>
          <a:xfrm>
            <a:off x="11206390" y="1647270"/>
            <a:ext cx="6193128" cy="2321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上方顯示的第一個是緯度(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latitude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)，第二個是經度(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longitude)。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76" name="Google Shape;4476;p18"/>
          <p:cNvSpPr/>
          <p:nvPr/>
        </p:nvSpPr>
        <p:spPr>
          <a:xfrm>
            <a:off x="220523" y="3830201"/>
            <a:ext cx="13403457" cy="500562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location_message = LocationSendMessage(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title='CodingAPE猿創力程式設計學校',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address='台北市信義區基隆路一段180號',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latitude=25.042408,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longitude=121.564839)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line_bot_api.push_message(UserID,location_message)</a:t>
            </a:r>
            <a:endParaRPr/>
          </a:p>
        </p:txBody>
      </p:sp>
      <p:pic>
        <p:nvPicPr>
          <p:cNvPr id="4477" name="Google Shape;4477;p18"/>
          <p:cNvPicPr preferRelativeResize="0"/>
          <p:nvPr/>
        </p:nvPicPr>
        <p:blipFill rotWithShape="1">
          <a:blip r:embed="rId3">
            <a:alphaModFix/>
          </a:blip>
          <a:srcRect b="15320" l="0" r="0" t="-1"/>
          <a:stretch/>
        </p:blipFill>
        <p:spPr>
          <a:xfrm>
            <a:off x="696957" y="489259"/>
            <a:ext cx="9123485" cy="349924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78" name="Google Shape;4478;p18"/>
          <p:cNvSpPr/>
          <p:nvPr/>
        </p:nvSpPr>
        <p:spPr>
          <a:xfrm>
            <a:off x="6921459" y="2296923"/>
            <a:ext cx="2221747" cy="51133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9" name="Google Shape;44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70898" y="489259"/>
            <a:ext cx="5441726" cy="100620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80" name="Google Shape;4480;p18"/>
          <p:cNvSpPr/>
          <p:nvPr/>
        </p:nvSpPr>
        <p:spPr>
          <a:xfrm>
            <a:off x="10180488" y="709747"/>
            <a:ext cx="830364" cy="5652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9393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1" name="Google Shape;448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1560" y="4836406"/>
            <a:ext cx="4917958" cy="231903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5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19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影片訊息</a:t>
            </a:r>
            <a:endParaRPr/>
          </a:p>
        </p:txBody>
      </p:sp>
      <p:sp>
        <p:nvSpPr>
          <p:cNvPr id="4487" name="Google Shape;4487;p19"/>
          <p:cNvSpPr txBox="1"/>
          <p:nvPr/>
        </p:nvSpPr>
        <p:spPr>
          <a:xfrm>
            <a:off x="498368" y="1627015"/>
            <a:ext cx="11983260" cy="241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影片訊息格式限制：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影片時間必須在一分鐘以內、大小小於10M，檔案格式為mp4，網址必須以「https」開頭，「mp4」為結尾。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88" name="Google Shape;4488;p19"/>
          <p:cNvSpPr txBox="1"/>
          <p:nvPr/>
        </p:nvSpPr>
        <p:spPr>
          <a:xfrm>
            <a:off x="498368" y="422694"/>
            <a:ext cx="11039698" cy="78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範例影片:</a:t>
            </a: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https://i.imgur.com/oRcIXiM.mp4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89" name="Google Shape;4489;p19"/>
          <p:cNvSpPr/>
          <p:nvPr/>
        </p:nvSpPr>
        <p:spPr>
          <a:xfrm>
            <a:off x="338348" y="4953964"/>
            <a:ext cx="14520652" cy="337113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video_message = VideoSendMessage(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original_content_url='https://i.imgur.com/oRcIXiM.mp4',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b="1" i="0" lang="en-US" sz="32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preview_image_url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='https://i.imgur.com/xyPtn4m.jpeg')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line_bot_api.push_message(UserID,video_message)</a:t>
            </a:r>
            <a:endParaRPr b="1" i="0" sz="3200" u="none" cap="none" strike="noStrike">
              <a:solidFill>
                <a:srgbClr val="36363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90" name="Google Shape;44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90323" y="1207008"/>
            <a:ext cx="4334644" cy="430245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91" name="Google Shape;4491;p19"/>
          <p:cNvSpPr/>
          <p:nvPr/>
        </p:nvSpPr>
        <p:spPr>
          <a:xfrm>
            <a:off x="3004315" y="4450608"/>
            <a:ext cx="227634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180" y="0"/>
                </a:moveTo>
                <a:close/>
                <a:lnTo>
                  <a:pt x="-9180" y="120000"/>
                </a:lnTo>
              </a:path>
              <a:path extrusionOk="0" fill="none" h="120000" w="120000">
                <a:moveTo>
                  <a:pt x="-9180" y="48254"/>
                </a:moveTo>
                <a:lnTo>
                  <a:pt x="-56490" y="367433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預覽圖片網址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2"/>
          <p:cNvSpPr txBox="1"/>
          <p:nvPr/>
        </p:nvSpPr>
        <p:spPr>
          <a:xfrm>
            <a:off x="8828171" y="5998595"/>
            <a:ext cx="783087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000"/>
              <a:buFont typeface="Microsoft JhengHei"/>
              <a:buNone/>
            </a:pPr>
            <a:r>
              <a:rPr b="1" i="0" lang="en-US" sz="6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第十堂課</a:t>
            </a:r>
            <a:endParaRPr b="1" i="0" sz="6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2" name="Google Shape;4282;p2"/>
          <p:cNvSpPr/>
          <p:nvPr/>
        </p:nvSpPr>
        <p:spPr>
          <a:xfrm rot="-859865">
            <a:off x="-102849" y="7227190"/>
            <a:ext cx="7879035" cy="106442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30" y="0"/>
                </a:lnTo>
                <a:lnTo>
                  <a:pt x="21600" y="0"/>
                </a:lnTo>
                <a:lnTo>
                  <a:pt x="20870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3" name="Google Shape;4283;p2"/>
          <p:cNvSpPr/>
          <p:nvPr/>
        </p:nvSpPr>
        <p:spPr>
          <a:xfrm rot="-859865">
            <a:off x="830144" y="8238890"/>
            <a:ext cx="7879034" cy="287027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97" y="0"/>
                </a:lnTo>
                <a:lnTo>
                  <a:pt x="21600" y="0"/>
                </a:lnTo>
                <a:lnTo>
                  <a:pt x="21403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4" name="Google Shape;4284;p2"/>
          <p:cNvSpPr/>
          <p:nvPr/>
        </p:nvSpPr>
        <p:spPr>
          <a:xfrm rot="-859865">
            <a:off x="7606486" y="4361865"/>
            <a:ext cx="4977712" cy="57405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623" y="0"/>
                </a:lnTo>
                <a:lnTo>
                  <a:pt x="21600" y="0"/>
                </a:lnTo>
                <a:lnTo>
                  <a:pt x="20977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5" name="Google Shape;4285;p2"/>
          <p:cNvSpPr/>
          <p:nvPr/>
        </p:nvSpPr>
        <p:spPr>
          <a:xfrm rot="-859865">
            <a:off x="10003272" y="3611231"/>
            <a:ext cx="4977712" cy="287027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11" y="0"/>
                </a:lnTo>
                <a:lnTo>
                  <a:pt x="21600" y="0"/>
                </a:lnTo>
                <a:lnTo>
                  <a:pt x="21289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6" name="Google Shape;4286;p2"/>
          <p:cNvSpPr/>
          <p:nvPr/>
        </p:nvSpPr>
        <p:spPr>
          <a:xfrm rot="-859865">
            <a:off x="-150396" y="7285824"/>
            <a:ext cx="4977711" cy="4236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60" y="0"/>
                </a:lnTo>
                <a:lnTo>
                  <a:pt x="21600" y="0"/>
                </a:lnTo>
                <a:lnTo>
                  <a:pt x="21140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7" name="Google Shape;4287;p2"/>
          <p:cNvSpPr txBox="1"/>
          <p:nvPr/>
        </p:nvSpPr>
        <p:spPr>
          <a:xfrm rot="-867753">
            <a:off x="307268" y="7435008"/>
            <a:ext cx="69426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icrosoft JhengHei"/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AE404 - 10</a:t>
            </a:r>
            <a:endParaRPr b="1" i="0" sz="48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8" name="Google Shape;4288;p2"/>
          <p:cNvSpPr/>
          <p:nvPr/>
        </p:nvSpPr>
        <p:spPr>
          <a:xfrm rot="-859865">
            <a:off x="275489" y="9205075"/>
            <a:ext cx="3233854" cy="17122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86" y="0"/>
                </a:lnTo>
                <a:lnTo>
                  <a:pt x="21600" y="0"/>
                </a:lnTo>
                <a:lnTo>
                  <a:pt x="21314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9" name="Google Shape;4289;p2"/>
          <p:cNvSpPr/>
          <p:nvPr/>
        </p:nvSpPr>
        <p:spPr>
          <a:xfrm rot="-859865">
            <a:off x="7979502" y="4000736"/>
            <a:ext cx="3767564" cy="16194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32" y="0"/>
                </a:lnTo>
                <a:lnTo>
                  <a:pt x="21600" y="0"/>
                </a:lnTo>
                <a:lnTo>
                  <a:pt x="21368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0" name="Google Shape;4290;p2"/>
          <p:cNvSpPr txBox="1"/>
          <p:nvPr/>
        </p:nvSpPr>
        <p:spPr>
          <a:xfrm>
            <a:off x="9679480" y="6970229"/>
            <a:ext cx="64871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3000"/>
              <a:buFont typeface="Microsoft JhengHei"/>
              <a:buNone/>
            </a:pPr>
            <a:r>
              <a:rPr b="1" i="0" lang="en-US" sz="3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Python挑戰-聊天機器人(II)</a:t>
            </a:r>
            <a:endParaRPr/>
          </a:p>
        </p:txBody>
      </p:sp>
      <p:pic>
        <p:nvPicPr>
          <p:cNvPr id="4291" name="Google Shape;42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20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多種訊息傳送與除錯</a:t>
            </a:r>
            <a:endParaRPr/>
          </a:p>
        </p:txBody>
      </p:sp>
      <p:sp>
        <p:nvSpPr>
          <p:cNvPr id="4497" name="Google Shape;4497;p20"/>
          <p:cNvSpPr/>
          <p:nvPr/>
        </p:nvSpPr>
        <p:spPr>
          <a:xfrm>
            <a:off x="342900" y="257921"/>
            <a:ext cx="14520652" cy="8274603"/>
          </a:xfrm>
          <a:prstGeom prst="roundRect">
            <a:avLst>
              <a:gd fmla="val 16667" name="adj"/>
            </a:avLst>
          </a:prstGeom>
          <a:solidFill>
            <a:srgbClr val="F5F5F5"/>
          </a:solidFill>
          <a:ln cap="flat" cmpd="sng" w="25400">
            <a:solidFill>
              <a:srgbClr val="C7C7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try: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message = </a:t>
            </a:r>
            <a:r>
              <a:rPr b="1" i="0" lang="en-US" sz="3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VideoSendMessage(傳送影片),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 TextSendMessage(傳送文字),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 StickerSendMessage(傳送貼圖),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        LocationSendMessage(傳送地點),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	        ImageSendMessage(傳送圖片)</a:t>
            </a:r>
            <a:r>
              <a:rPr b="1" i="0" lang="en-US" sz="32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]</a:t>
            </a:r>
            <a:endParaRPr b="1" i="0" sz="3200" u="none" cap="none" strike="noStrike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 message)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except:</a:t>
            </a:r>
            <a:endParaRPr/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error_message=TextSendMessage(</a:t>
            </a:r>
            <a:r>
              <a:rPr b="1" i="0" lang="en-US" sz="32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text='發生錯誤!'</a:t>
            </a: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b="1" i="0" sz="3200" u="none" cap="none" strike="noStrike">
              <a:solidFill>
                <a:srgbClr val="36363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816376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32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line_bot_api.push_message(UserID,text_message)</a:t>
            </a:r>
            <a:endParaRPr/>
          </a:p>
        </p:txBody>
      </p:sp>
      <p:pic>
        <p:nvPicPr>
          <p:cNvPr id="4498" name="Google Shape;44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7291" y="790656"/>
            <a:ext cx="3831030" cy="720913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499" name="Google Shape;4499;p20"/>
          <p:cNvSpPr/>
          <p:nvPr/>
        </p:nvSpPr>
        <p:spPr>
          <a:xfrm>
            <a:off x="5518915" y="257921"/>
            <a:ext cx="456234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180" y="0"/>
                </a:moveTo>
                <a:close/>
                <a:lnTo>
                  <a:pt x="-9180" y="120000"/>
                </a:lnTo>
              </a:path>
              <a:path extrusionOk="0" fill="none" h="120000" w="120000">
                <a:moveTo>
                  <a:pt x="-9180" y="48254"/>
                </a:moveTo>
                <a:lnTo>
                  <a:pt x="-31789" y="209970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多種訊息要用串列(list)型態</a:t>
            </a:r>
            <a:endParaRPr/>
          </a:p>
        </p:txBody>
      </p:sp>
      <p:sp>
        <p:nvSpPr>
          <p:cNvPr id="4500" name="Google Shape;4500;p20"/>
          <p:cNvSpPr/>
          <p:nvPr/>
        </p:nvSpPr>
        <p:spPr>
          <a:xfrm>
            <a:off x="3522475" y="5851001"/>
            <a:ext cx="975918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508" y="0"/>
                </a:moveTo>
                <a:close/>
                <a:lnTo>
                  <a:pt x="-3508" y="120000"/>
                </a:lnTo>
              </a:path>
              <a:path extrusionOk="0" fill="none" h="120000" w="120000">
                <a:moveTo>
                  <a:pt x="-3508" y="33400"/>
                </a:moveTo>
                <a:lnTo>
                  <a:pt x="-13258" y="79990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使用try-except格式除錯，若發生錯誤會傳送文字訊息提醒。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4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Google Shape;4505;g21d48e7f097_0_2299"/>
          <p:cNvSpPr txBox="1"/>
          <p:nvPr>
            <p:ph idx="1" type="body"/>
          </p:nvPr>
        </p:nvSpPr>
        <p:spPr>
          <a:xfrm>
            <a:off x="2184388" y="1481016"/>
            <a:ext cx="139065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100000"/>
              <a:buFont typeface="Roboto Condensed Light"/>
              <a:buNone/>
            </a:pPr>
            <a:r>
              <a:rPr lang="en-US" sz="13200"/>
              <a:t>手冊時間</a:t>
            </a:r>
            <a:endParaRPr b="0" i="0" sz="13200" u="none" cap="none" strike="noStrike">
              <a:solidFill>
                <a:srgbClr val="11396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506" name="Google Shape;4506;g21d48e7f097_0_2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751" y="8397000"/>
            <a:ext cx="3899548" cy="188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7" name="Google Shape;4507;g21d48e7f097_0_2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268" y="3388689"/>
            <a:ext cx="4512840" cy="63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8" name="Google Shape;4508;g21d48e7f097_0_2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268" y="3388689"/>
            <a:ext cx="4512840" cy="638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21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14" name="Google Shape;4514;p21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教師巡堂，隨時抽問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515" name="Google Shape;45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p22"/>
          <p:cNvSpPr/>
          <p:nvPr/>
        </p:nvSpPr>
        <p:spPr>
          <a:xfrm>
            <a:off x="0" y="0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b="1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1" name="Google Shape;4521;p22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</a:pPr>
            <a:r>
              <a:rPr b="1" lang="en-US"/>
              <a:t>課堂實作-Yahoo電影</a:t>
            </a:r>
            <a:endParaRPr/>
          </a:p>
        </p:txBody>
      </p:sp>
      <p:sp>
        <p:nvSpPr>
          <p:cNvPr id="4522" name="Google Shape;4522;p22"/>
          <p:cNvSpPr txBox="1"/>
          <p:nvPr>
            <p:ph idx="2" type="body"/>
          </p:nvPr>
        </p:nvSpPr>
        <p:spPr>
          <a:xfrm>
            <a:off x="9207031" y="5007503"/>
            <a:ext cx="8845206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進入Yahoo電影&gt;本周新片，取得本周上映的新片名稱、預告片網址、電影海報縮圖，並推送到Line</a:t>
            </a:r>
            <a:endParaRPr/>
          </a:p>
        </p:txBody>
      </p:sp>
      <p:pic>
        <p:nvPicPr>
          <p:cNvPr id="4523" name="Google Shape;45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hoo奇摩電影" id="4524" name="Google Shape;4524;p22"/>
          <p:cNvPicPr preferRelativeResize="0"/>
          <p:nvPr/>
        </p:nvPicPr>
        <p:blipFill rotWithShape="1">
          <a:blip r:embed="rId4">
            <a:alphaModFix/>
          </a:blip>
          <a:srcRect b="39040" l="9692" r="10147" t="35520"/>
          <a:stretch/>
        </p:blipFill>
        <p:spPr>
          <a:xfrm>
            <a:off x="585664" y="484390"/>
            <a:ext cx="6253016" cy="198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5" name="Google Shape;452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471" y="2468880"/>
            <a:ext cx="1701401" cy="81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6" name="Google Shape;452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223" y="3518592"/>
            <a:ext cx="5717896" cy="653473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4527" name="Google Shape;4527;p22"/>
          <p:cNvSpPr txBox="1"/>
          <p:nvPr/>
        </p:nvSpPr>
        <p:spPr>
          <a:xfrm>
            <a:off x="9833353" y="639705"/>
            <a:ext cx="7592562" cy="2258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Yahoo電影本周上映: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https://movies.yahoo.com.tw/movie_thisweek.html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p23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lang="en-US" sz="8832"/>
              <a:t>測驗</a:t>
            </a:r>
            <a:r>
              <a:rPr b="1" i="0" lang="en-US" sz="8832" u="none" cap="none" strike="noStrike">
                <a:solidFill>
                  <a:srgbClr val="11396D"/>
                </a:solidFill>
              </a:rPr>
              <a:t>時間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7" name="Google Shape;4537;p24"/>
          <p:cNvGrpSpPr/>
          <p:nvPr/>
        </p:nvGrpSpPr>
        <p:grpSpPr>
          <a:xfrm>
            <a:off x="4216644" y="1394885"/>
            <a:ext cx="9842010" cy="8203711"/>
            <a:chOff x="4216653" y="1394885"/>
            <a:chExt cx="9842010" cy="8203711"/>
          </a:xfrm>
        </p:grpSpPr>
        <p:sp>
          <p:nvSpPr>
            <p:cNvPr id="4538" name="Google Shape;4538;p24"/>
            <p:cNvSpPr txBox="1"/>
            <p:nvPr/>
          </p:nvSpPr>
          <p:spPr>
            <a:xfrm>
              <a:off x="7607209" y="1394885"/>
              <a:ext cx="3060901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題目一: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39" name="Google Shape;4539;p24"/>
            <p:cNvSpPr/>
            <p:nvPr/>
          </p:nvSpPr>
          <p:spPr>
            <a:xfrm>
              <a:off x="4325673" y="2687796"/>
              <a:ext cx="962397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下列何者是Line Bot運作流程當中伺服器的用途?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540" name="Google Shape;4540;p24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41" name="Google Shape;4541;p24"/>
            <p:cNvSpPr/>
            <p:nvPr/>
          </p:nvSpPr>
          <p:spPr>
            <a:xfrm>
              <a:off x="4216653" y="3966285"/>
              <a:ext cx="9842010" cy="563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742950" lvl="0" marL="7429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AutoNum type="arabicParenBoth"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放置溝通程式的地方，收到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	傳來的訊息能進行處理再回傳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(2)使用者在這個地方建立Line 	Bot，並設定伺服器網址。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(3)利用這個地方傳遞訊息給Line 	Bot，也以這個地方接收訊息。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6" name="Google Shape;4546;p25"/>
          <p:cNvGrpSpPr/>
          <p:nvPr/>
        </p:nvGrpSpPr>
        <p:grpSpPr>
          <a:xfrm>
            <a:off x="4699449" y="1394885"/>
            <a:ext cx="8078706" cy="3069813"/>
            <a:chOff x="2841692" y="1394885"/>
            <a:chExt cx="8078706" cy="3069813"/>
          </a:xfrm>
        </p:grpSpPr>
        <p:sp>
          <p:nvSpPr>
            <p:cNvPr id="4547" name="Google Shape;4547;p25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2841692" y="2638814"/>
              <a:ext cx="8078706" cy="1825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(2)放置溝通程式的地方，收到傳來的訊息能進行處理再回傳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549" name="Google Shape;4549;p25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4" name="Google Shape;4554;p26"/>
          <p:cNvGrpSpPr/>
          <p:nvPr/>
        </p:nvGrpSpPr>
        <p:grpSpPr>
          <a:xfrm>
            <a:off x="6229052" y="1394885"/>
            <a:ext cx="5817194" cy="5714209"/>
            <a:chOff x="6229061" y="1394885"/>
            <a:chExt cx="5817194" cy="5714209"/>
          </a:xfrm>
        </p:grpSpPr>
        <p:sp>
          <p:nvSpPr>
            <p:cNvPr id="4555" name="Google Shape;4555;p26"/>
            <p:cNvSpPr txBox="1"/>
            <p:nvPr/>
          </p:nvSpPr>
          <p:spPr>
            <a:xfrm>
              <a:off x="7616828" y="1394885"/>
              <a:ext cx="3041664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題目二: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556" name="Google Shape;4556;p26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57" name="Google Shape;4557;p26"/>
            <p:cNvSpPr/>
            <p:nvPr/>
          </p:nvSpPr>
          <p:spPr>
            <a:xfrm>
              <a:off x="6229061" y="4246772"/>
              <a:ext cx="581719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(1) Line Push API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 Line Reply API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(3) LinebotAPI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4558" name="Google Shape;4558;p26"/>
          <p:cNvSpPr/>
          <p:nvPr/>
        </p:nvSpPr>
        <p:spPr>
          <a:xfrm>
            <a:off x="4278168" y="2698327"/>
            <a:ext cx="971896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謝列哪種Line提供的API是針對LINE用戶傳來的訊息進行回覆的API?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3" name="Google Shape;4563;p27"/>
          <p:cNvGrpSpPr/>
          <p:nvPr/>
        </p:nvGrpSpPr>
        <p:grpSpPr>
          <a:xfrm>
            <a:off x="6275360" y="1394885"/>
            <a:ext cx="5724580" cy="3437069"/>
            <a:chOff x="4417603" y="1394885"/>
            <a:chExt cx="5724580" cy="3437069"/>
          </a:xfrm>
        </p:grpSpPr>
        <p:sp>
          <p:nvSpPr>
            <p:cNvPr id="4564" name="Google Shape;4564;p27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4565" name="Google Shape;4565;p27"/>
            <p:cNvSpPr/>
            <p:nvPr/>
          </p:nvSpPr>
          <p:spPr>
            <a:xfrm>
              <a:off x="4417603" y="2467461"/>
              <a:ext cx="5724580" cy="2364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 Line Reply API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4566" name="Google Shape;4566;p27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1" name="Google Shape;4571;p28"/>
          <p:cNvGrpSpPr/>
          <p:nvPr/>
        </p:nvGrpSpPr>
        <p:grpSpPr>
          <a:xfrm>
            <a:off x="2171891" y="1219039"/>
            <a:ext cx="14964507" cy="1959459"/>
            <a:chOff x="1655404" y="1394885"/>
            <a:chExt cx="14964507" cy="1959459"/>
          </a:xfrm>
        </p:grpSpPr>
        <p:sp>
          <p:nvSpPr>
            <p:cNvPr id="4572" name="Google Shape;4572;p28"/>
            <p:cNvSpPr txBox="1"/>
            <p:nvPr/>
          </p:nvSpPr>
          <p:spPr>
            <a:xfrm>
              <a:off x="7616829" y="1394885"/>
              <a:ext cx="3041663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題目三: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573" name="Google Shape;4573;p28"/>
            <p:cNvSpPr/>
            <p:nvPr/>
          </p:nvSpPr>
          <p:spPr>
            <a:xfrm>
              <a:off x="1655404" y="2646458"/>
              <a:ext cx="149645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多種訊息要使用甚麼方法?</a:t>
              </a:r>
              <a:endParaRPr/>
            </a:p>
          </p:txBody>
        </p:sp>
        <p:cxnSp>
          <p:nvCxnSpPr>
            <p:cNvPr id="4574" name="Google Shape;4574;p28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75" name="Google Shape;4575;p28"/>
          <p:cNvSpPr/>
          <p:nvPr/>
        </p:nvSpPr>
        <p:spPr>
          <a:xfrm>
            <a:off x="6306480" y="3375909"/>
            <a:ext cx="669532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(1)字典(dict)型態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(2)串列(list)型態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(3)以上皆可以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3"/>
          <p:cNvSpPr txBox="1"/>
          <p:nvPr>
            <p:ph idx="1" type="body"/>
          </p:nvPr>
        </p:nvSpPr>
        <p:spPr>
          <a:xfrm>
            <a:off x="2167431" y="3388304"/>
            <a:ext cx="13906547" cy="1665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00"/>
              <a:buFont typeface="Microsoft JhengHei"/>
              <a:buNone/>
            </a:pPr>
            <a:r>
              <a:rPr b="1" i="0" lang="en-US" sz="8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課前複習</a:t>
            </a:r>
            <a:endParaRPr b="1" i="0" sz="8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7" name="Google Shape;4297;p3"/>
          <p:cNvSpPr txBox="1"/>
          <p:nvPr/>
        </p:nvSpPr>
        <p:spPr>
          <a:xfrm>
            <a:off x="2184377" y="5270442"/>
            <a:ext cx="13906545" cy="193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大家回想一下上次教的內容吧!</a:t>
            </a:r>
            <a:endParaRPr/>
          </a:p>
        </p:txBody>
      </p:sp>
      <p:pic>
        <p:nvPicPr>
          <p:cNvPr id="4298" name="Google Shape;42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910044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0" name="Google Shape;4580;p29"/>
          <p:cNvGrpSpPr/>
          <p:nvPr/>
        </p:nvGrpSpPr>
        <p:grpSpPr>
          <a:xfrm>
            <a:off x="6701438" y="1394885"/>
            <a:ext cx="4872424" cy="2186429"/>
            <a:chOff x="4843681" y="1394885"/>
            <a:chExt cx="4872424" cy="2186429"/>
          </a:xfrm>
        </p:grpSpPr>
        <p:sp>
          <p:nvSpPr>
            <p:cNvPr id="4581" name="Google Shape;4581;p29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4582" name="Google Shape;4582;p29"/>
            <p:cNvSpPr/>
            <p:nvPr/>
          </p:nvSpPr>
          <p:spPr>
            <a:xfrm>
              <a:off x="4843681" y="2565651"/>
              <a:ext cx="487242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(2)串列(list)型態</a:t>
              </a:r>
              <a:endParaRPr/>
            </a:p>
          </p:txBody>
        </p:sp>
        <p:cxnSp>
          <p:nvCxnSpPr>
            <p:cNvPr id="4583" name="Google Shape;4583;p29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30"/>
          <p:cNvSpPr txBox="1"/>
          <p:nvPr>
            <p:ph type="title"/>
          </p:nvPr>
        </p:nvSpPr>
        <p:spPr>
          <a:xfrm>
            <a:off x="637260" y="192949"/>
            <a:ext cx="16741862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課程回顧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89" name="Google Shape;4589;p30"/>
          <p:cNvSpPr txBox="1"/>
          <p:nvPr>
            <p:ph idx="1" type="body"/>
          </p:nvPr>
        </p:nvSpPr>
        <p:spPr>
          <a:xfrm>
            <a:off x="937201" y="2812935"/>
            <a:ext cx="7754304" cy="1759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Microsoft JhengHei"/>
              <a:buNone/>
            </a:pPr>
            <a:r>
              <a:rPr b="1" i="0" lang="en-US" sz="24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使用者利用Line App傳遞訊息給Line Bot，也以Line App接收訊息。使用者在Line開發者網站建立Line Bot，並設定伺服器網址。伺服器放置溝通程式，將收到傳來的訊息能進行處理再回傳。</a:t>
            </a:r>
            <a:endParaRPr/>
          </a:p>
        </p:txBody>
      </p:sp>
      <p:sp>
        <p:nvSpPr>
          <p:cNvPr id="4590" name="Google Shape;4590;p30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Bot運作流程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1" name="Google Shape;4591;p30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592" name="Google Shape;4592;p30"/>
          <p:cNvSpPr txBox="1"/>
          <p:nvPr>
            <p:ph idx="4" type="body"/>
          </p:nvPr>
        </p:nvSpPr>
        <p:spPr>
          <a:xfrm>
            <a:off x="937201" y="5284508"/>
            <a:ext cx="757900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指的是該LINE機器人可以在任何時間點對用戶傳送訊息的API，主動推播訊息給用戶，每個機器人都有每月500則免費推播則數，超過則需要付費。</a:t>
            </a:r>
            <a:endParaRPr/>
          </a:p>
        </p:txBody>
      </p:sp>
      <p:sp>
        <p:nvSpPr>
          <p:cNvPr id="4593" name="Google Shape;4593;p30"/>
          <p:cNvSpPr txBox="1"/>
          <p:nvPr>
            <p:ph idx="5" type="body"/>
          </p:nvPr>
        </p:nvSpPr>
        <p:spPr>
          <a:xfrm>
            <a:off x="1852396" y="4556311"/>
            <a:ext cx="6839109" cy="6961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Push API</a:t>
            </a:r>
            <a:endParaRPr/>
          </a:p>
        </p:txBody>
      </p:sp>
      <p:sp>
        <p:nvSpPr>
          <p:cNvPr id="4594" name="Google Shape;4594;p30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595" name="Google Shape;4595;p30"/>
          <p:cNvSpPr txBox="1"/>
          <p:nvPr>
            <p:ph idx="7" type="body"/>
          </p:nvPr>
        </p:nvSpPr>
        <p:spPr>
          <a:xfrm>
            <a:off x="937201" y="7709351"/>
            <a:ext cx="7755953" cy="20300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Microsoft JhengHei"/>
              <a:buNone/>
            </a:pPr>
            <a:r>
              <a:rPr b="1" i="0" lang="en-US" sz="20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則是該機器人針對LINE用戶傳來的訊息進行回覆的API，這個模式是接受使用者的訊息並透過 webhook 打到伺服器上讓伺服器去做對應訊息的處理，不管則數多少都免費。所有許多聊天機器人都專注在如何引導使用者去輸入訊息。</a:t>
            </a:r>
            <a:endParaRPr/>
          </a:p>
        </p:txBody>
      </p:sp>
      <p:sp>
        <p:nvSpPr>
          <p:cNvPr id="4596" name="Google Shape;4596;p30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Line Reply API</a:t>
            </a:r>
            <a:endParaRPr/>
          </a:p>
        </p:txBody>
      </p:sp>
      <p:sp>
        <p:nvSpPr>
          <p:cNvPr id="4597" name="Google Shape;4597;p30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598" name="Google Shape;4598;p30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要傳送的圖片通常會先上傳到雲端，例如將圖片存放在「Imgur」網站中，再將圖片網址貼到程式碼。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99" name="Google Shape;4599;p30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圖片訊息</a:t>
            </a:r>
            <a:endParaRPr/>
          </a:p>
        </p:txBody>
      </p:sp>
      <p:sp>
        <p:nvSpPr>
          <p:cNvPr id="4600" name="Google Shape;4600;p30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601" name="Google Shape;4601;p30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lnSpcReduction="1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影片時間必須在一分鐘以內、大小小於10M，檔案格式為mp4，網址必須以「https」開頭，「mp4」為結尾。</a:t>
            </a:r>
            <a:endParaRPr/>
          </a:p>
        </p:txBody>
      </p:sp>
      <p:sp>
        <p:nvSpPr>
          <p:cNvPr id="4602" name="Google Shape;4602;p30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影片訊息格式限制</a:t>
            </a:r>
            <a:endParaRPr/>
          </a:p>
        </p:txBody>
      </p:sp>
      <p:sp>
        <p:nvSpPr>
          <p:cNvPr id="4603" name="Google Shape;4603;p30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604" name="Google Shape;4604;p30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使用try-except格式除錯，若發生錯誤會傳送文字訊息提醒。</a:t>
            </a:r>
            <a:endParaRPr/>
          </a:p>
        </p:txBody>
      </p:sp>
      <p:sp>
        <p:nvSpPr>
          <p:cNvPr id="4605" name="Google Shape;4605;p30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多種訊息傳送與除錯</a:t>
            </a:r>
            <a:endParaRPr/>
          </a:p>
        </p:txBody>
      </p:sp>
      <p:sp>
        <p:nvSpPr>
          <p:cNvPr id="4606" name="Google Shape;4606;p30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pic>
        <p:nvPicPr>
          <p:cNvPr id="4607" name="Google Shape;46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p31"/>
          <p:cNvSpPr/>
          <p:nvPr/>
        </p:nvSpPr>
        <p:spPr>
          <a:xfrm>
            <a:off x="2115" y="4233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3" name="Google Shape;4613;p31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課後作業</a:t>
            </a:r>
            <a:endParaRPr/>
          </a:p>
        </p:txBody>
      </p:sp>
      <p:sp>
        <p:nvSpPr>
          <p:cNvPr id="4614" name="Google Shape;4614;p31"/>
          <p:cNvSpPr txBox="1"/>
          <p:nvPr>
            <p:ph idx="2" type="body"/>
          </p:nvPr>
        </p:nvSpPr>
        <p:spPr>
          <a:xfrm>
            <a:off x="9430094" y="4905009"/>
            <a:ext cx="8399078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 lnSpcReduction="10000"/>
          </a:bodyPr>
          <a:lstStyle/>
          <a:p>
            <a:pPr indent="-350951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將上一堂的IFTTT作業修改為用Line Messaging API撰寫，並加上不同類型的訊息推播。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完成後取名為XXX_Homework10.py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45833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下次上課前將檔案寄給老師。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45833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寫不出來或有任何問題可請教老師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15" name="Google Shape;46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Developer Meetup 開發者小聚系列活動#9" id="4616" name="Google Shape;4616;p31"/>
          <p:cNvPicPr preferRelativeResize="0"/>
          <p:nvPr/>
        </p:nvPicPr>
        <p:blipFill rotWithShape="1">
          <a:blip r:embed="rId4">
            <a:alphaModFix/>
          </a:blip>
          <a:srcRect b="21924" l="28998" r="30797" t="11262"/>
          <a:stretch/>
        </p:blipFill>
        <p:spPr>
          <a:xfrm>
            <a:off x="1000210" y="2415570"/>
            <a:ext cx="5428153" cy="473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1" name="Google Shape;4621;p32"/>
          <p:cNvSpPr txBox="1"/>
          <p:nvPr>
            <p:ph idx="1" type="body"/>
          </p:nvPr>
        </p:nvSpPr>
        <p:spPr>
          <a:xfrm>
            <a:off x="2184377" y="4068871"/>
            <a:ext cx="13906546" cy="3655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324"/>
              <a:buNone/>
            </a:pPr>
            <a:r>
              <a:rPr b="1" lang="en-US"/>
              <a:t>作品上傳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74324"/>
              <a:buFont typeface="Roboto Condensed Light"/>
              <a:buNone/>
            </a:pPr>
            <a:r>
              <a:rPr b="1" lang="en-US"/>
              <a:t>&amp;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74324"/>
              <a:buFont typeface="Roboto Condensed Light"/>
              <a:buNone/>
            </a:pPr>
            <a:r>
              <a:rPr b="1" lang="en-US"/>
              <a:t>檢查筆記</a:t>
            </a:r>
            <a:endParaRPr b="1"/>
          </a:p>
        </p:txBody>
      </p:sp>
      <p:grpSp>
        <p:nvGrpSpPr>
          <p:cNvPr id="4622" name="Google Shape;4622;p32"/>
          <p:cNvGrpSpPr/>
          <p:nvPr/>
        </p:nvGrpSpPr>
        <p:grpSpPr>
          <a:xfrm>
            <a:off x="5305238" y="1919764"/>
            <a:ext cx="7664824" cy="1925640"/>
            <a:chOff x="5298141" y="2215599"/>
            <a:chExt cx="7664824" cy="1925640"/>
          </a:xfrm>
        </p:grpSpPr>
        <p:sp>
          <p:nvSpPr>
            <p:cNvPr id="4623" name="Google Shape;4623;p32"/>
            <p:cNvSpPr/>
            <p:nvPr/>
          </p:nvSpPr>
          <p:spPr>
            <a:xfrm>
              <a:off x="5298141" y="2215599"/>
              <a:ext cx="7664824" cy="1925640"/>
            </a:xfrm>
            <a:prstGeom prst="rect">
              <a:avLst/>
            </a:prstGeom>
            <a:solidFill>
              <a:srgbClr val="515151">
                <a:alpha val="509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4" name="Google Shape;4624;p32"/>
            <p:cNvGrpSpPr/>
            <p:nvPr/>
          </p:nvGrpSpPr>
          <p:grpSpPr>
            <a:xfrm>
              <a:off x="5536514" y="2272526"/>
              <a:ext cx="7202272" cy="1811786"/>
              <a:chOff x="5086324" y="696622"/>
              <a:chExt cx="11236024" cy="2826507"/>
            </a:xfrm>
          </p:grpSpPr>
          <p:pic>
            <p:nvPicPr>
              <p:cNvPr id="4625" name="Google Shape;4625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086324" y="696622"/>
                <a:ext cx="8102653" cy="28265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26" name="Google Shape;4626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883253" y="890327"/>
                <a:ext cx="2439095" cy="24390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33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本堂課結束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34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課後記錄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  <p:sp>
        <p:nvSpPr>
          <p:cNvPr id="4637" name="Google Shape;4637;p34"/>
          <p:cNvSpPr/>
          <p:nvPr/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請老師把行政工作完成再離開唷！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1" name="Shape 4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2" name="Google Shape;4642;p35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成果分享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  <p:sp>
        <p:nvSpPr>
          <p:cNvPr id="4643" name="Google Shape;4643;p35"/>
          <p:cNvSpPr/>
          <p:nvPr/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請老師記得把今天學生的表現，分享給家長知道唷！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4"/>
          <p:cNvSpPr txBox="1"/>
          <p:nvPr>
            <p:ph type="title"/>
          </p:nvPr>
        </p:nvSpPr>
        <p:spPr>
          <a:xfrm>
            <a:off x="637260" y="192949"/>
            <a:ext cx="16741862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課程回顧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4" name="Google Shape;4304;p4"/>
          <p:cNvSpPr txBox="1"/>
          <p:nvPr>
            <p:ph idx="1" type="body"/>
          </p:nvPr>
        </p:nvSpPr>
        <p:spPr>
          <a:xfrm>
            <a:off x="93720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Chatbot（又稱為  talkbot、IM bot）是一種電腦程式，能透過文字或語音來建立對話。</a:t>
            </a:r>
            <a:endParaRPr/>
          </a:p>
        </p:txBody>
      </p:sp>
      <p:sp>
        <p:nvSpPr>
          <p:cNvPr id="4305" name="Google Shape;4305;p4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聊天機器人</a:t>
            </a:r>
            <a:endParaRPr/>
          </a:p>
        </p:txBody>
      </p:sp>
      <p:sp>
        <p:nvSpPr>
          <p:cNvPr id="4306" name="Google Shape;4306;p4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307" name="Google Shape;4307;p4"/>
          <p:cNvSpPr txBox="1"/>
          <p:nvPr>
            <p:ph idx="4" type="body"/>
          </p:nvPr>
        </p:nvSpPr>
        <p:spPr>
          <a:xfrm>
            <a:off x="937201" y="5284508"/>
            <a:ext cx="757900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類似於個人數位助理，以幫助使用者完成特定任務為主。它不複雜，就像是一個口令一個動作，可以由人來發動指令，再由程式來控制的Chatbot。</a:t>
            </a:r>
            <a:endParaRPr/>
          </a:p>
        </p:txBody>
      </p:sp>
      <p:sp>
        <p:nvSpPr>
          <p:cNvPr id="4308" name="Google Shape;4308;p4"/>
          <p:cNvSpPr txBox="1"/>
          <p:nvPr>
            <p:ph idx="5" type="body"/>
          </p:nvPr>
        </p:nvSpPr>
        <p:spPr>
          <a:xfrm>
            <a:off x="185239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任務型聊天機器人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9" name="Google Shape;4309;p4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310" name="Google Shape;4310;p4"/>
          <p:cNvSpPr txBox="1"/>
          <p:nvPr>
            <p:ph idx="7" type="body"/>
          </p:nvPr>
        </p:nvSpPr>
        <p:spPr>
          <a:xfrm>
            <a:off x="937201" y="7709351"/>
            <a:ext cx="7755953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ct val="1000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不依賴於提前定義的回答，使用到自然語言處理或人工智慧等技術，可以藉由分析理解人類的語言，並給予相對的回應。</a:t>
            </a:r>
            <a:endParaRPr/>
          </a:p>
        </p:txBody>
      </p:sp>
      <p:sp>
        <p:nvSpPr>
          <p:cNvPr id="4311" name="Google Shape;4311;p4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智慧型聊天機器人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2" name="Google Shape;4312;p4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313" name="Google Shape;4313;p4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是一個連結許多網路服務的自動化工具，使用者指定A在發生某個條件後，觸發（trigger）另一個B進行反應（Action），</a:t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4" name="Google Shape;4314;p4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IFTTT</a:t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5" name="Google Shape;4315;p4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316" name="Google Shape;4316;p4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也稱為Web callback或HTTP Push API，和API會在要求時執行操作不同，Webhook會在滿足特定條件時自動執行操作。</a:t>
            </a:r>
            <a:endParaRPr/>
          </a:p>
        </p:txBody>
      </p:sp>
      <p:sp>
        <p:nvSpPr>
          <p:cNvPr id="4317" name="Google Shape;4317;p4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Webhook</a:t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8" name="Google Shape;4318;p4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319" name="Google Shape;4319;p4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匯入Select、定位選單物件，接著指定特定的選單選項(依索引、value或選項內文)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0" name="Google Shape;4320;p4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Selenium 下拉選單處理</a:t>
            </a:r>
            <a:endParaRPr b="0" i="0" sz="2800" u="none" cap="none" strike="noStrike">
              <a:solidFill>
                <a:srgbClr val="11396D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321" name="Google Shape;4321;p4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pic>
        <p:nvPicPr>
          <p:cNvPr id="4322" name="Google Shape;43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6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p5"/>
          <p:cNvSpPr/>
          <p:nvPr/>
        </p:nvSpPr>
        <p:spPr>
          <a:xfrm>
            <a:off x="2115" y="4233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8" name="Google Shape;4328;p5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課後作業</a:t>
            </a:r>
            <a:endParaRPr/>
          </a:p>
        </p:txBody>
      </p:sp>
      <p:sp>
        <p:nvSpPr>
          <p:cNvPr id="4329" name="Google Shape;4329;p5"/>
          <p:cNvSpPr txBox="1"/>
          <p:nvPr>
            <p:ph idx="2" type="body"/>
          </p:nvPr>
        </p:nvSpPr>
        <p:spPr>
          <a:xfrm>
            <a:off x="9430094" y="4905009"/>
            <a:ext cx="8399078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發想一個可以用IFTTT的小服務，並實作出來(下周前交)。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完成後取名為XXX_Homework11.py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下次上課前將檔案寄給老師。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寫不出來或有任何問題可請教老師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30" name="Google Shape;43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1" name="Google Shape;4331;p5"/>
          <p:cNvGrpSpPr/>
          <p:nvPr/>
        </p:nvGrpSpPr>
        <p:grpSpPr>
          <a:xfrm>
            <a:off x="227438" y="1619704"/>
            <a:ext cx="6969468" cy="7047593"/>
            <a:chOff x="227438" y="1295753"/>
            <a:chExt cx="6969468" cy="7047593"/>
          </a:xfrm>
        </p:grpSpPr>
        <p:pic>
          <p:nvPicPr>
            <p:cNvPr descr="Download HD Ifttt Your Free Personal Assistant - Ifttt Logo ..." id="4332" name="Google Shape;4332;p5"/>
            <p:cNvPicPr preferRelativeResize="0"/>
            <p:nvPr/>
          </p:nvPicPr>
          <p:blipFill rotWithShape="1">
            <a:blip r:embed="rId4">
              <a:alphaModFix/>
            </a:blip>
            <a:srcRect b="48567" l="0" r="0" t="0"/>
            <a:stretch/>
          </p:blipFill>
          <p:spPr>
            <a:xfrm>
              <a:off x="570003" y="1295753"/>
              <a:ext cx="6284338" cy="18414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33" name="Google Shape;4333;p5"/>
            <p:cNvGrpSpPr/>
            <p:nvPr/>
          </p:nvGrpSpPr>
          <p:grpSpPr>
            <a:xfrm>
              <a:off x="227438" y="3980466"/>
              <a:ext cx="6969468" cy="4362880"/>
              <a:chOff x="566408" y="2974626"/>
              <a:chExt cx="6969468" cy="4362880"/>
            </a:xfrm>
          </p:grpSpPr>
          <p:pic>
            <p:nvPicPr>
              <p:cNvPr descr="設置動作服務" id="4334" name="Google Shape;4334;p5"/>
              <p:cNvPicPr preferRelativeResize="0"/>
              <p:nvPr/>
            </p:nvPicPr>
            <p:blipFill rotWithShape="1">
              <a:blip r:embed="rId5">
                <a:alphaModFix/>
              </a:blip>
              <a:srcRect b="-710" l="0" r="74178" t="1"/>
              <a:stretch/>
            </p:blipFill>
            <p:spPr>
              <a:xfrm>
                <a:off x="702425" y="2974626"/>
                <a:ext cx="3747570" cy="205135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35" name="Google Shape;4335;p5"/>
              <p:cNvGrpSpPr/>
              <p:nvPr/>
            </p:nvGrpSpPr>
            <p:grpSpPr>
              <a:xfrm>
                <a:off x="566408" y="4783463"/>
                <a:ext cx="6969468" cy="2554043"/>
                <a:chOff x="572608" y="4794390"/>
                <a:chExt cx="6969468" cy="2554043"/>
              </a:xfrm>
            </p:grpSpPr>
            <p:pic>
              <p:nvPicPr>
                <p:cNvPr descr="設置動作服務" id="4336" name="Google Shape;4336;p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-2593" l="26836" r="42016" t="1"/>
                <a:stretch/>
              </p:blipFill>
              <p:spPr>
                <a:xfrm>
                  <a:off x="572608" y="5279432"/>
                  <a:ext cx="4475667" cy="2069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加入旅天下LINE官方帳號" id="4337" name="Google Shape;4337;p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988033" y="4794390"/>
                  <a:ext cx="2554043" cy="25540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6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開始上課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43" name="Google Shape;4343;p6"/>
          <p:cNvSpPr/>
          <p:nvPr/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要專心，今天的課程很有趣唷!</a:t>
            </a:r>
            <a:endParaRPr/>
          </a:p>
        </p:txBody>
      </p:sp>
      <p:pic>
        <p:nvPicPr>
          <p:cNvPr id="4344" name="Google Shape;43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7"/>
          <p:cNvSpPr txBox="1"/>
          <p:nvPr>
            <p:ph type="title"/>
          </p:nvPr>
        </p:nvSpPr>
        <p:spPr>
          <a:xfrm>
            <a:off x="862285" y="2758234"/>
            <a:ext cx="1674186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知識點1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50" name="Google Shape;4350;p7"/>
          <p:cNvSpPr txBox="1"/>
          <p:nvPr>
            <p:ph idx="1" type="body"/>
          </p:nvPr>
        </p:nvSpPr>
        <p:spPr>
          <a:xfrm>
            <a:off x="1108757" y="4592272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Messaging API介紹</a:t>
            </a:r>
            <a:endParaRPr b="1" i="0" sz="4000" u="none" cap="none" strike="sng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51" name="Google Shape;4351;p7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Microsoft JhengHei"/>
              <a:buNone/>
            </a:pPr>
            <a:r>
              <a:rPr b="1" i="0" lang="en-US" sz="2100" u="none" cap="none" strike="noStrike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了解LineAPI概念</a:t>
            </a:r>
            <a:endParaRPr/>
          </a:p>
        </p:txBody>
      </p:sp>
      <p:pic>
        <p:nvPicPr>
          <p:cNvPr id="4352" name="Google Shape;43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DEVELOPER DAY 2016" id="4357" name="Google Shape;4357;p8"/>
          <p:cNvPicPr preferRelativeResize="0"/>
          <p:nvPr/>
        </p:nvPicPr>
        <p:blipFill rotWithShape="1">
          <a:blip r:embed="rId3">
            <a:alphaModFix/>
          </a:blip>
          <a:srcRect b="30546" l="20553" r="29825" t="27927"/>
          <a:stretch/>
        </p:blipFill>
        <p:spPr>
          <a:xfrm>
            <a:off x="343326" y="1314728"/>
            <a:ext cx="6867965" cy="3743454"/>
          </a:xfrm>
          <a:prstGeom prst="rect">
            <a:avLst/>
          </a:prstGeom>
          <a:noFill/>
          <a:ln>
            <a:noFill/>
          </a:ln>
        </p:spPr>
      </p:pic>
      <p:sp>
        <p:nvSpPr>
          <p:cNvPr id="4358" name="Google Shape;4358;p8"/>
          <p:cNvSpPr txBox="1"/>
          <p:nvPr>
            <p:ph idx="2" type="body"/>
          </p:nvPr>
        </p:nvSpPr>
        <p:spPr>
          <a:xfrm>
            <a:off x="623078" y="5602719"/>
            <a:ext cx="6308456" cy="398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LINE在2016年9月底的「LINE Developer Day 2016」大會上發表了功能性高、且可提供開發人員豐富支援的Messaging API功能。</a:t>
            </a:r>
            <a:endParaRPr/>
          </a:p>
        </p:txBody>
      </p:sp>
      <p:pic>
        <p:nvPicPr>
          <p:cNvPr id="4359" name="Google Shape;43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0" name="Google Shape;436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2355" y="840653"/>
            <a:ext cx="2963990" cy="2963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1" name="Google Shape;4361;p8"/>
          <p:cNvGrpSpPr/>
          <p:nvPr/>
        </p:nvGrpSpPr>
        <p:grpSpPr>
          <a:xfrm>
            <a:off x="12078104" y="1222928"/>
            <a:ext cx="2256829" cy="2199439"/>
            <a:chOff x="11591813" y="1092682"/>
            <a:chExt cx="2747578" cy="2677709"/>
          </a:xfrm>
        </p:grpSpPr>
        <p:sp>
          <p:nvSpPr>
            <p:cNvPr id="4362" name="Google Shape;4362;p8"/>
            <p:cNvSpPr/>
            <p:nvPr/>
          </p:nvSpPr>
          <p:spPr>
            <a:xfrm>
              <a:off x="11626748" y="1092682"/>
              <a:ext cx="2677709" cy="2677709"/>
            </a:xfrm>
            <a:prstGeom prst="ellipse">
              <a:avLst/>
            </a:prstGeom>
            <a:solidFill>
              <a:srgbClr val="E1EFF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C6C6C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8"/>
            <p:cNvSpPr txBox="1"/>
            <p:nvPr/>
          </p:nvSpPr>
          <p:spPr>
            <a:xfrm>
              <a:off x="11591813" y="2051843"/>
              <a:ext cx="2747578" cy="95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800"/>
                <a:buFont typeface="Microsoft JhengHei"/>
                <a:buNone/>
              </a:pPr>
              <a:r>
                <a:rPr b="1" i="0" lang="en-US" sz="2800" u="none" cap="none" strike="noStrike">
                  <a:solidFill>
                    <a:srgbClr val="6C6C6C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Messaging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800"/>
                <a:buFont typeface="Microsoft JhengHei"/>
                <a:buNone/>
              </a:pPr>
              <a:r>
                <a:rPr b="1" i="0" lang="en-US" sz="2800" u="none" cap="none" strike="noStrike">
                  <a:solidFill>
                    <a:srgbClr val="6C6C6C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API</a:t>
              </a:r>
              <a:endParaRPr b="1" i="0" sz="28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4364" name="Google Shape;436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16693" y="1126930"/>
            <a:ext cx="2437213" cy="243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5" name="Google Shape;4365;p8"/>
          <p:cNvCxnSpPr/>
          <p:nvPr/>
        </p:nvCxnSpPr>
        <p:spPr>
          <a:xfrm>
            <a:off x="10796345" y="1955353"/>
            <a:ext cx="1278272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66" name="Google Shape;4366;p8"/>
          <p:cNvCxnSpPr/>
          <p:nvPr/>
        </p:nvCxnSpPr>
        <p:spPr>
          <a:xfrm>
            <a:off x="14306238" y="1946671"/>
            <a:ext cx="1278272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67" name="Google Shape;4367;p8"/>
          <p:cNvCxnSpPr/>
          <p:nvPr/>
        </p:nvCxnSpPr>
        <p:spPr>
          <a:xfrm rot="10800000">
            <a:off x="10764164" y="2870663"/>
            <a:ext cx="1310453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68" name="Google Shape;4368;p8"/>
          <p:cNvCxnSpPr/>
          <p:nvPr/>
        </p:nvCxnSpPr>
        <p:spPr>
          <a:xfrm rot="10800000">
            <a:off x="14274057" y="2838414"/>
            <a:ext cx="1310453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369" name="Google Shape;4369;p8"/>
          <p:cNvSpPr txBox="1"/>
          <p:nvPr/>
        </p:nvSpPr>
        <p:spPr>
          <a:xfrm>
            <a:off x="7778509" y="3804643"/>
            <a:ext cx="2798485" cy="629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</a:t>
            </a:r>
            <a:endParaRPr b="1" i="0" sz="35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0" name="Google Shape;4370;p8"/>
          <p:cNvSpPr txBox="1"/>
          <p:nvPr/>
        </p:nvSpPr>
        <p:spPr>
          <a:xfrm>
            <a:off x="11989002" y="3728670"/>
            <a:ext cx="2429816" cy="808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</a:t>
            </a:r>
            <a:endParaRPr/>
          </a:p>
        </p:txBody>
      </p:sp>
      <p:sp>
        <p:nvSpPr>
          <p:cNvPr id="4371" name="Google Shape;4371;p8"/>
          <p:cNvSpPr txBox="1"/>
          <p:nvPr/>
        </p:nvSpPr>
        <p:spPr>
          <a:xfrm>
            <a:off x="15830826" y="3753239"/>
            <a:ext cx="2008945" cy="68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</a:t>
            </a:r>
            <a:endParaRPr b="1" i="0" sz="3500" u="none" cap="none" strike="noStrik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2" name="Google Shape;4372;p8"/>
          <p:cNvSpPr txBox="1"/>
          <p:nvPr>
            <p:ph idx="2" type="body"/>
          </p:nvPr>
        </p:nvSpPr>
        <p:spPr>
          <a:xfrm>
            <a:off x="238096" y="188891"/>
            <a:ext cx="7078421" cy="953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icrosoft JhengHei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Messaging API</a:t>
            </a:r>
            <a:endParaRPr b="1" i="0" sz="4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3" name="Google Shape;4373;p8"/>
          <p:cNvSpPr txBox="1"/>
          <p:nvPr/>
        </p:nvSpPr>
        <p:spPr>
          <a:xfrm>
            <a:off x="11060527" y="106064"/>
            <a:ext cx="4286765" cy="734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Bot運作流程 </a:t>
            </a:r>
            <a:endParaRPr/>
          </a:p>
        </p:txBody>
      </p:sp>
      <p:sp>
        <p:nvSpPr>
          <p:cNvPr id="4374" name="Google Shape;4374;p8"/>
          <p:cNvSpPr txBox="1"/>
          <p:nvPr/>
        </p:nvSpPr>
        <p:spPr>
          <a:xfrm>
            <a:off x="7832356" y="5072925"/>
            <a:ext cx="10007415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使用者：利用Line App傳遞訊息給Line Bot，也以Line App接收訊息。</a:t>
            </a:r>
            <a:endParaRPr b="1" i="0" sz="35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375" name="Google Shape;4375;p8"/>
          <p:cNvCxnSpPr/>
          <p:nvPr/>
        </p:nvCxnSpPr>
        <p:spPr>
          <a:xfrm>
            <a:off x="7832355" y="4753382"/>
            <a:ext cx="10221551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4376" name="Google Shape;4376;p8"/>
          <p:cNvSpPr txBox="1"/>
          <p:nvPr/>
        </p:nvSpPr>
        <p:spPr>
          <a:xfrm>
            <a:off x="7832355" y="6757992"/>
            <a:ext cx="10221551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Bot：使用者在Line開發者網站建立Line Bot，並設定伺服器網址。</a:t>
            </a:r>
            <a:endParaRPr b="1" i="0" sz="3500" u="none" cap="none" strike="noStrike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7" name="Google Shape;4377;p8"/>
          <p:cNvSpPr txBox="1"/>
          <p:nvPr/>
        </p:nvSpPr>
        <p:spPr>
          <a:xfrm>
            <a:off x="7832355" y="8443060"/>
            <a:ext cx="10221551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伺服器：放置溝通程式的伺服器，收到傳來的訊息能進行處理再回傳。</a:t>
            </a:r>
            <a:endParaRPr b="1" i="0" sz="3500" u="none" cap="none" strike="noStrik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sh:Reply" id="4382" name="Google Shape;43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23" y="604314"/>
            <a:ext cx="11216256" cy="4382970"/>
          </a:xfrm>
          <a:prstGeom prst="rect">
            <a:avLst/>
          </a:prstGeom>
          <a:noFill/>
          <a:ln>
            <a:noFill/>
          </a:ln>
        </p:spPr>
      </p:pic>
      <p:sp>
        <p:nvSpPr>
          <p:cNvPr id="4383" name="Google Shape;4383;p9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兩種形式的API: Push與Reply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4" name="Google Shape;4384;p9"/>
          <p:cNvSpPr txBox="1"/>
          <p:nvPr/>
        </p:nvSpPr>
        <p:spPr>
          <a:xfrm>
            <a:off x="164123" y="5425255"/>
            <a:ext cx="11001466" cy="3214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 API指的是該LINE機器人可以在任何時間點</a:t>
            </a:r>
            <a:r>
              <a:rPr b="1" i="0" lang="en-US" sz="35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對用戶傳送訊息的API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，主動推播訊息給用戶，每個機器人都有每月500則免費推播則數，超過則需要付費。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85" name="Google Shape;4385;p9"/>
          <p:cNvSpPr txBox="1"/>
          <p:nvPr/>
        </p:nvSpPr>
        <p:spPr>
          <a:xfrm>
            <a:off x="11907422" y="447185"/>
            <a:ext cx="5931220" cy="811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Reply API則是該機器人</a:t>
            </a:r>
            <a:r>
              <a:rPr b="1" i="0" lang="en-US" sz="35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針對LINE用戶傳來的訊息進行回覆的API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，這個模式是接受使用者的訊息並</a:t>
            </a: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 webhook 打到伺服器上讓伺服器去做對應訊息的處理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，不管則數多少都免費。所有許多聊天機器人都專注在如何引導使用者去輸入訊息。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386" name="Google Shape;4386;p9"/>
          <p:cNvCxnSpPr/>
          <p:nvPr/>
        </p:nvCxnSpPr>
        <p:spPr>
          <a:xfrm>
            <a:off x="402465" y="5206269"/>
            <a:ext cx="10570335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4387" name="Google Shape;4387;p9"/>
          <p:cNvCxnSpPr/>
          <p:nvPr/>
        </p:nvCxnSpPr>
        <p:spPr>
          <a:xfrm>
            <a:off x="11394830" y="447185"/>
            <a:ext cx="0" cy="7629039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6C6C6C"/>
      </a:dk1>
      <a:lt1>
        <a:srgbClr val="FFFFFF"/>
      </a:lt1>
      <a:dk2>
        <a:srgbClr val="A7A7A7"/>
      </a:dk2>
      <a:lt2>
        <a:srgbClr val="535353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6C6C6C"/>
      </a:dk1>
      <a:lt1>
        <a:srgbClr val="FFFFFF"/>
      </a:lt1>
      <a:dk2>
        <a:srgbClr val="A7A7A7"/>
      </a:dk2>
      <a:lt2>
        <a:srgbClr val="535353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